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3767"/>
            <a:ext cx="7772400" cy="221523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</a:t>
            </a:r>
            <a:br>
              <a:rPr lang="ru-RU" dirty="0"/>
            </a:br>
            <a:r>
              <a:rPr lang="ru-RU" dirty="0"/>
              <a:t>«Дикие животные зимой»</a:t>
            </a:r>
            <a:br>
              <a:rPr lang="ru-RU" dirty="0"/>
            </a:br>
            <a:r>
              <a:rPr lang="ru-RU" dirty="0"/>
              <a:t>дети логопедической группы </a:t>
            </a:r>
            <a:br>
              <a:rPr lang="ru-RU" dirty="0"/>
            </a:br>
            <a:r>
              <a:rPr lang="ru-RU" dirty="0"/>
              <a:t>5-7 лет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b="1" dirty="0"/>
              <a:t>Авторы проекта:</a:t>
            </a:r>
            <a:endParaRPr lang="ru-RU" dirty="0"/>
          </a:p>
          <a:p>
            <a:pPr fontAlgn="base"/>
            <a:r>
              <a:rPr lang="ru-RU" b="1" dirty="0"/>
              <a:t>воспитатель высшей кв. категории Власенко Н. В</a:t>
            </a:r>
            <a:r>
              <a:rPr lang="ru-RU" b="1" dirty="0" smtClean="0"/>
              <a:t>.,</a:t>
            </a:r>
          </a:p>
          <a:p>
            <a:pPr fontAlgn="base"/>
            <a:r>
              <a:rPr lang="ru-RU" b="1" dirty="0" smtClean="0"/>
              <a:t>Воспитатель  </a:t>
            </a:r>
            <a:r>
              <a:rPr lang="en-US" b="1" dirty="0" smtClean="0"/>
              <a:t>I</a:t>
            </a:r>
            <a:r>
              <a:rPr lang="ru-RU" b="1" dirty="0" smtClean="0"/>
              <a:t> кв. категории Константинова М. А.</a:t>
            </a:r>
            <a:endParaRPr lang="ru-RU" dirty="0"/>
          </a:p>
          <a:p>
            <a:pPr fontAlgn="base"/>
            <a:r>
              <a:rPr lang="ru-RU" b="1" dirty="0"/>
              <a:t> учитель-логопед высшей кв. категории Емельянова Ю. Н.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50E7B7-CCDE-4C73-A0FF-BFC1474D8B59}"/>
              </a:ext>
            </a:extLst>
          </p:cNvPr>
          <p:cNvSpPr txBox="1"/>
          <p:nvPr/>
        </p:nvSpPr>
        <p:spPr>
          <a:xfrm>
            <a:off x="1282867" y="188640"/>
            <a:ext cx="648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МАДОУ «Детский сад комбинированного вида №4 «Солнышко»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175A50-74B9-4B59-9328-33ACE10A667F}"/>
              </a:ext>
            </a:extLst>
          </p:cNvPr>
          <p:cNvSpPr txBox="1"/>
          <p:nvPr/>
        </p:nvSpPr>
        <p:spPr>
          <a:xfrm>
            <a:off x="3851920" y="638132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Арамиль,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Итоговое мероприятие: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/>
          <a:lstStyle/>
          <a:p>
            <a:r>
              <a:rPr lang="ru-RU" dirty="0" smtClean="0"/>
              <a:t> тематическая игра  – викторина «Лесные жители»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1027" name="Picture 3" descr="C:\Users\Николай\Downloads\20231116_091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29681" y="1493785"/>
            <a:ext cx="4104456" cy="3078342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31116_091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9974" y="1492221"/>
            <a:ext cx="4091947" cy="3068960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20231116_0918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2705348" cy="36071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1412776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Оригами «Лисичка»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4" name="Picture 2" descr="C:\Users\Николай\Downloads\20231117_105918.jpg"/>
          <p:cNvPicPr>
            <a:picLocks noChangeAspect="1" noChangeArrowheads="1"/>
          </p:cNvPicPr>
          <p:nvPr/>
        </p:nvPicPr>
        <p:blipFill>
          <a:blip r:embed="rId2" cstate="print"/>
          <a:srcRect b="27143"/>
          <a:stretch>
            <a:fillRect/>
          </a:stretch>
        </p:blipFill>
        <p:spPr bwMode="auto">
          <a:xfrm>
            <a:off x="3203848" y="3789040"/>
            <a:ext cx="2520280" cy="2448272"/>
          </a:xfrm>
          <a:prstGeom prst="rect">
            <a:avLst/>
          </a:prstGeom>
          <a:noFill/>
        </p:spPr>
      </p:pic>
      <p:pic>
        <p:nvPicPr>
          <p:cNvPr id="2050" name="Picture 2" descr="C:\Users\Николай\Downloads\20231117_0943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78746" y="1574182"/>
            <a:ext cx="3595506" cy="2696630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31117_094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409732" cy="3212976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20231117_094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124744"/>
            <a:ext cx="3515883" cy="26369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6309320"/>
            <a:ext cx="27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Лепка «Дикие животные»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Роль родителей в реализации проекта:</a:t>
            </a:r>
            <a:endParaRPr lang="ru-RU" dirty="0"/>
          </a:p>
        </p:txBody>
      </p:sp>
      <p:pic>
        <p:nvPicPr>
          <p:cNvPr id="1026" name="Picture 2" descr="C:\Users\Николай\Downloads\20231128_131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7614" y="2222866"/>
            <a:ext cx="4752528" cy="3564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3429000"/>
            <a:ext cx="323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Совместное с родителями рисование диких животных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556792"/>
            <a:ext cx="7380312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/>
              <a:t>Тема:</a:t>
            </a:r>
            <a:r>
              <a:rPr lang="ru-RU" dirty="0"/>
              <a:t> «Дикие животные зимой»</a:t>
            </a:r>
          </a:p>
          <a:p>
            <a:pPr fontAlgn="base"/>
            <a:r>
              <a:rPr lang="ru-RU" b="1" dirty="0"/>
              <a:t>Вид  проекта:</a:t>
            </a:r>
            <a:r>
              <a:rPr lang="ru-RU" dirty="0"/>
              <a:t> познавательно – творческий</a:t>
            </a:r>
          </a:p>
          <a:p>
            <a:pPr fontAlgn="base"/>
            <a:r>
              <a:rPr lang="ru-RU" b="1" dirty="0"/>
              <a:t>Продолжительность проекта:</a:t>
            </a:r>
            <a:r>
              <a:rPr lang="ru-RU" dirty="0"/>
              <a:t>  краткосрочный  (13.11. 2023 – 27.11.2023г)</a:t>
            </a:r>
          </a:p>
          <a:p>
            <a:pPr fontAlgn="base"/>
            <a:r>
              <a:rPr lang="ru-RU" b="1" dirty="0"/>
              <a:t>Участники проекта:</a:t>
            </a:r>
            <a:r>
              <a:rPr lang="ru-RU" dirty="0"/>
              <a:t> дети логопедической группы, родители, воспитатели, учитель-логопед.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153"/>
            <a:ext cx="6131024" cy="4525963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Дети в недостаточной степени имеют представление об образе жизни, повадках, питании и жилищах диких животных наших лесов; о том, как они готовятся к зиме в лесу. Дети не владеют обобщающим понятием, не умеют описывать предметы, владеют скудным словарным запасом, не умеют образовывать сложные слова, отмечаются </a:t>
            </a:r>
            <a:r>
              <a:rPr lang="ru-RU" dirty="0" err="1"/>
              <a:t>аграмматизмы</a:t>
            </a:r>
            <a:r>
              <a:rPr lang="ru-RU" dirty="0"/>
              <a:t> в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Создать условия для развития познавательных и творческих способностей детей в процессе проекта. Сформировать целостное представление о диких животных, их характерных отличительных способностях, закрепить понятие «дикое животное».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5904656" cy="6120680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ru-RU" sz="3500" b="1" i="1" dirty="0"/>
              <a:t>Образовательные:</a:t>
            </a:r>
            <a:endParaRPr lang="ru-RU" sz="3500" dirty="0"/>
          </a:p>
          <a:p>
            <a:pPr lvl="0" fontAlgn="base"/>
            <a:r>
              <a:rPr lang="ru-RU" sz="3500" dirty="0"/>
              <a:t>Дать представления о диких животных лесов России, их образе жизни, питании, жилищах, о том, как готовятся к зиме животные в лесу. </a:t>
            </a:r>
          </a:p>
          <a:p>
            <a:pPr lvl="0" fontAlgn="base"/>
            <a:r>
              <a:rPr lang="ru-RU" sz="3500" dirty="0"/>
              <a:t>Обогатить словарь за счет имен существительных (дупло, берлога, логово, нора, хатка); имен прилагательных (колючий, лохматый, неуклюжий, хитрый, злой, голодный и т.д.); глаголов (прятаться, охотиться, притаиться, выглядывать и др.).  Упражнять в образовании сложных прилагательных (тонконогий, длинноухий, длинноногий и т. д.), притяжательных прилагательных (лосиный, ежиный, лисий, волчий и др.) </a:t>
            </a:r>
          </a:p>
          <a:p>
            <a:pPr lvl="0" fontAlgn="base"/>
            <a:r>
              <a:rPr lang="ru-RU" sz="3500" dirty="0"/>
              <a:t>Согласование числительных с существительным </a:t>
            </a:r>
          </a:p>
          <a:p>
            <a:pPr lvl="0" fontAlgn="base"/>
            <a:r>
              <a:rPr lang="ru-RU" sz="3500" dirty="0"/>
              <a:t>Закрепить умение образовывать существительные с уменьшительно-ласкательными суффиксами.  </a:t>
            </a:r>
          </a:p>
          <a:p>
            <a:pPr marL="0" indent="0" fontAlgn="base">
              <a:buNone/>
            </a:pPr>
            <a:r>
              <a:rPr lang="ru-RU" sz="3500" b="1" i="1" dirty="0"/>
              <a:t>Развивающие</a:t>
            </a:r>
            <a:r>
              <a:rPr lang="ru-RU" sz="3500" dirty="0"/>
              <a:t>: </a:t>
            </a:r>
          </a:p>
          <a:p>
            <a:pPr lvl="0" fontAlgn="base"/>
            <a:r>
              <a:rPr lang="ru-RU" sz="3500" dirty="0"/>
              <a:t>Расширять, обогащать и активизировать словарь по теме.</a:t>
            </a:r>
          </a:p>
          <a:p>
            <a:pPr lvl="0" fontAlgn="base"/>
            <a:r>
              <a:rPr lang="ru-RU" sz="3500" dirty="0"/>
              <a:t>Способствовать развитию просодической стороны речи.</a:t>
            </a:r>
          </a:p>
          <a:p>
            <a:pPr lvl="0" fontAlgn="base"/>
            <a:r>
              <a:rPr lang="ru-RU" sz="3500" dirty="0"/>
              <a:t>Способствовать развитию фонематического восприятия.</a:t>
            </a:r>
          </a:p>
          <a:p>
            <a:pPr lvl="0" fontAlgn="base"/>
            <a:r>
              <a:rPr lang="ru-RU" sz="3500" dirty="0"/>
              <a:t>Развитие навыка связной речи. Развивать связную речь через составление описательного рассказа о животных. </a:t>
            </a:r>
          </a:p>
          <a:p>
            <a:pPr lvl="0" fontAlgn="base"/>
            <a:r>
              <a:rPr lang="ru-RU" sz="3500" dirty="0"/>
              <a:t>Развивать у детей интеллектуальное развитие, познавательные,  речевые способности, учитывая индивидуальные и возрастные особенности ребенка.</a:t>
            </a:r>
          </a:p>
          <a:p>
            <a:pPr fontAlgn="base"/>
            <a:endParaRPr lang="ru-RU" sz="3500" dirty="0"/>
          </a:p>
          <a:p>
            <a:pPr marL="0" indent="0" fontAlgn="base">
              <a:buNone/>
            </a:pPr>
            <a:r>
              <a:rPr lang="ru-RU" sz="3500" b="1" i="1" dirty="0"/>
              <a:t>Воспитательные:</a:t>
            </a:r>
            <a:endParaRPr lang="ru-RU" sz="3500" dirty="0"/>
          </a:p>
          <a:p>
            <a:pPr lvl="0" fontAlgn="base"/>
            <a:r>
              <a:rPr lang="ru-RU" sz="3500" dirty="0"/>
              <a:t>Воспитывать умение внимательно слушать педагога и сверстников.</a:t>
            </a:r>
          </a:p>
          <a:p>
            <a:pPr lvl="0" fontAlgn="base"/>
            <a:r>
              <a:rPr lang="ru-RU" sz="3500" dirty="0"/>
              <a:t>Вызвать интерес детей к явлениям природы; формировать у ребенка эмоционально-эстетическое и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Предполагаемый </a:t>
            </a:r>
            <a:r>
              <a:rPr lang="ru-RU" b="1" dirty="0"/>
              <a:t>результат: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5616624" cy="5818658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b="1" i="1" dirty="0"/>
              <a:t>Дети:</a:t>
            </a:r>
          </a:p>
          <a:p>
            <a:pPr lvl="0" fontAlgn="base"/>
            <a:r>
              <a:rPr lang="ru-RU" dirty="0"/>
              <a:t>овладеют знаниями о диких животных; обогащение пассивного и активного словарного запаса;</a:t>
            </a:r>
          </a:p>
          <a:p>
            <a:pPr lvl="0" fontAlgn="base"/>
            <a:r>
              <a:rPr lang="ru-RU" dirty="0"/>
              <a:t>проявляют доброту, заботу, бережное отношение к природе;</a:t>
            </a:r>
          </a:p>
          <a:p>
            <a:pPr lvl="0" fontAlgn="base"/>
            <a:r>
              <a:rPr lang="ru-RU" dirty="0"/>
              <a:t>возрастает речевая активность детей в разных видах деятельности,</a:t>
            </a:r>
          </a:p>
          <a:p>
            <a:pPr fontAlgn="base"/>
            <a:r>
              <a:rPr lang="ru-RU" b="1" i="1" dirty="0"/>
              <a:t>Родители:</a:t>
            </a:r>
            <a:r>
              <a:rPr lang="ru-RU" dirty="0"/>
              <a:t> </a:t>
            </a:r>
          </a:p>
          <a:p>
            <a:pPr lvl="0" fontAlgn="base"/>
            <a:r>
              <a:rPr lang="ru-RU" dirty="0"/>
              <a:t>обогащение родительского опыта приемами взаимодействия и сотрудничества с ребенком в семье;</a:t>
            </a:r>
          </a:p>
          <a:p>
            <a:pPr lvl="0" fontAlgn="base"/>
            <a:r>
              <a:rPr lang="ru-RU" dirty="0"/>
              <a:t>повышение педагогической компетентности родителей.</a:t>
            </a:r>
          </a:p>
          <a:p>
            <a:pPr fontAlgn="base"/>
            <a:r>
              <a:rPr lang="ru-RU" b="1" i="1" dirty="0"/>
              <a:t>Педагоги:</a:t>
            </a:r>
            <a:r>
              <a:rPr lang="ru-RU" dirty="0"/>
              <a:t> проектирование заставляет педагога находиться в пространстве возможностей, что изменяет мировоззрение и не допускает применения стандартных, шаблонных действий, требует творческого, личностного роста.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3BA59-C62D-41C0-8D8C-5D7E365B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Роль родителей в реализации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697937-72F2-4C10-A3B8-2886FBF1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052736"/>
            <a:ext cx="7067128" cy="5530626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/>
              <a:t>создавать в семье благоприятные условия для развития познавательных процессов ребенка,</a:t>
            </a:r>
          </a:p>
          <a:p>
            <a:pPr lvl="0" fontAlgn="base"/>
            <a:r>
              <a:rPr lang="ru-RU" dirty="0"/>
              <a:t>использовать знания детей, приобретенные на занятиях в детском саду,</a:t>
            </a:r>
          </a:p>
          <a:p>
            <a:pPr lvl="0" fontAlgn="base"/>
            <a:r>
              <a:rPr lang="ru-RU" dirty="0"/>
              <a:t>уважать </a:t>
            </a:r>
            <a:r>
              <a:rPr lang="ru-RU" i="1" dirty="0"/>
              <a:t>неповторимость </a:t>
            </a:r>
            <a:r>
              <a:rPr lang="ru-RU" dirty="0"/>
              <a:t>ребенка, ставить для себя и ребенка реальные цели.</a:t>
            </a:r>
          </a:p>
          <a:p>
            <a:pPr lvl="0" fontAlgn="base"/>
            <a:r>
              <a:rPr lang="ru-RU" dirty="0"/>
              <a:t>совместное создание книжек о диких животных наших лесов.</a:t>
            </a:r>
          </a:p>
          <a:p>
            <a:pPr lvl="0" fontAlgn="base"/>
            <a:r>
              <a:rPr lang="ru-RU" dirty="0"/>
              <a:t>разучивание стихотворений с детьми, работа по заданию логопеда в индивидуальных тетрадях с речевым материалом.</a:t>
            </a:r>
          </a:p>
          <a:p>
            <a:pPr lvl="0" fontAlgn="base"/>
            <a:r>
              <a:rPr lang="ru-RU" dirty="0"/>
              <a:t>выполнение домашнего задания родителями вместе с детьми (рисование – разукрашивание дикого животного в нетрадиционной технике).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459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B34FF4-F08C-4C27-9F8D-47749FFA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Участие специалистов: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27DA1A-6AAE-4651-ACA1-B9C77EC5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980728"/>
            <a:ext cx="6419056" cy="5145435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Сбор информации;</a:t>
            </a:r>
          </a:p>
          <a:p>
            <a:pPr lvl="0" fontAlgn="base"/>
            <a:r>
              <a:rPr lang="ru-RU" dirty="0" smtClean="0"/>
              <a:t>Поиск методической литературы; разработки конспектов занятий, бесед; пополнение группы игровым материалом, подготовка к занятиям с использованием сюрпризных моментов.</a:t>
            </a:r>
          </a:p>
          <a:p>
            <a:pPr lvl="0" fontAlgn="base"/>
            <a:r>
              <a:rPr lang="ru-RU" dirty="0" smtClean="0"/>
              <a:t>Работа с родителями:</a:t>
            </a:r>
          </a:p>
          <a:p>
            <a:pPr lvl="0" fontAlgn="base"/>
            <a:r>
              <a:rPr lang="ru-RU" dirty="0" smtClean="0"/>
              <a:t>Привлечь родителей к сбору информации для создания книги о диких животных.</a:t>
            </a:r>
          </a:p>
          <a:p>
            <a:pPr lvl="0" fontAlgn="base"/>
            <a:r>
              <a:rPr lang="ru-RU" dirty="0" smtClean="0"/>
              <a:t>Предложить родителям подборку стихов, загадок, книг о лесных животных.</a:t>
            </a:r>
          </a:p>
          <a:p>
            <a:pPr lvl="0" fontAlgn="base"/>
            <a:r>
              <a:rPr lang="ru-RU" dirty="0" smtClean="0"/>
              <a:t>Консультация для родителей «Дикие животные», «Кто как готовится к зиме»</a:t>
            </a:r>
          </a:p>
          <a:p>
            <a:pPr lvl="0" fontAlgn="base"/>
            <a:r>
              <a:rPr lang="ru-RU" dirty="0" smtClean="0"/>
              <a:t>Папка-передвижка «Выполните с детьми»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629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Продукт проектной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124744"/>
            <a:ext cx="6563072" cy="5001419"/>
          </a:xfrm>
        </p:spPr>
        <p:txBody>
          <a:bodyPr>
            <a:normAutofit/>
          </a:bodyPr>
          <a:lstStyle/>
          <a:p>
            <a:pPr lvl="0" fontAlgn="base"/>
            <a:r>
              <a:rPr lang="ru-RU" dirty="0" smtClean="0"/>
              <a:t>Изготовленные детьми совместно с родителями книжки о животных</a:t>
            </a:r>
          </a:p>
          <a:p>
            <a:pPr lvl="0" fontAlgn="base"/>
            <a:r>
              <a:rPr lang="ru-RU" dirty="0" smtClean="0"/>
              <a:t>Выставка детских творческих работ в родительском уголке и группе.</a:t>
            </a:r>
          </a:p>
          <a:p>
            <a:pPr lvl="0" fontAlgn="base"/>
            <a:r>
              <a:rPr lang="ru-RU" dirty="0" smtClean="0"/>
              <a:t> Дидактические игры</a:t>
            </a:r>
          </a:p>
          <a:p>
            <a:pPr lvl="0" fontAlgn="base"/>
            <a:r>
              <a:rPr lang="ru-RU" dirty="0" smtClean="0"/>
              <a:t>Размещение материалов проекта на сайте 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337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«Дикие животные зимой» дети логопедической группы  5-7 лет</vt:lpstr>
      <vt:lpstr>Паспорт проекта</vt:lpstr>
      <vt:lpstr>Актуальность темы</vt:lpstr>
      <vt:lpstr>Цель проекта:</vt:lpstr>
      <vt:lpstr>Задачи проекта: </vt:lpstr>
      <vt:lpstr>  Предполагаемый результат:  </vt:lpstr>
      <vt:lpstr>Роль родителей в реализации проекта: </vt:lpstr>
      <vt:lpstr> Участие специалистов: </vt:lpstr>
      <vt:lpstr>Продукт проектной деятельности: </vt:lpstr>
      <vt:lpstr>Итоговое мероприятие:</vt:lpstr>
      <vt:lpstr>Продуктивная деятельность</vt:lpstr>
      <vt:lpstr>Продуктивная деятельность</vt:lpstr>
      <vt:lpstr>Роль родителей в реализации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26</cp:revision>
  <dcterms:created xsi:type="dcterms:W3CDTF">2023-11-12T15:25:26Z</dcterms:created>
  <dcterms:modified xsi:type="dcterms:W3CDTF">2023-11-28T11:25:17Z</dcterms:modified>
</cp:coreProperties>
</file>