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1" r:id="rId6"/>
    <p:sldId id="262" r:id="rId7"/>
    <p:sldId id="263" r:id="rId8"/>
    <p:sldId id="264" r:id="rId9"/>
    <p:sldId id="267" r:id="rId10"/>
    <p:sldId id="260" r:id="rId11"/>
    <p:sldId id="266" r:id="rId12"/>
    <p:sldId id="268" r:id="rId13"/>
    <p:sldId id="265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«БЕЗОПАСНАЯ ДОРОГА»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43808" y="5105400"/>
            <a:ext cx="5536704" cy="1203920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</a:rPr>
              <a:t>ПОДГОТОВИЛИ :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ВЛАСЕНКО Н. В., ВОСПИТАТЕЛЬ , ВКК,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КОНСТАНТИНОВА М. А., ВОСПИТАТЕЛЬ, </a:t>
            </a:r>
            <a:r>
              <a:rPr lang="en-US" sz="2000" dirty="0" smtClean="0">
                <a:solidFill>
                  <a:srgbClr val="C00000"/>
                </a:solidFill>
              </a:rPr>
              <a:t>I </a:t>
            </a:r>
            <a:r>
              <a:rPr lang="ru-RU" sz="2000" dirty="0" smtClean="0">
                <a:solidFill>
                  <a:srgbClr val="C00000"/>
                </a:solidFill>
              </a:rPr>
              <a:t>КК.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548680"/>
            <a:ext cx="5768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Муниципальное автономное дошкольное учреждение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«Детский сад комбинированного вида № 4 «Солнышко»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по </a:t>
            </a:r>
            <a:r>
              <a:rPr lang="ru-RU" dirty="0" err="1" smtClean="0"/>
              <a:t>пдд</a:t>
            </a:r>
            <a:r>
              <a:rPr lang="ru-RU" dirty="0" smtClean="0"/>
              <a:t> в группе</a:t>
            </a:r>
            <a:endParaRPr lang="ru-RU" dirty="0"/>
          </a:p>
        </p:txBody>
      </p:sp>
      <p:pic>
        <p:nvPicPr>
          <p:cNvPr id="5121" name="Picture 1" descr="C:\Users\Николай\Downloads\20240926_1408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3980260" cy="2985195"/>
          </a:xfrm>
          <a:prstGeom prst="rect">
            <a:avLst/>
          </a:prstGeom>
          <a:noFill/>
        </p:spPr>
      </p:pic>
      <p:pic>
        <p:nvPicPr>
          <p:cNvPr id="5122" name="Picture 2" descr="C:\Users\Николай\Downloads\20240926_140915.jpg"/>
          <p:cNvPicPr>
            <a:picLocks noChangeAspect="1" noChangeArrowheads="1"/>
          </p:cNvPicPr>
          <p:nvPr/>
        </p:nvPicPr>
        <p:blipFill>
          <a:blip r:embed="rId3" cstate="print"/>
          <a:srcRect l="6688"/>
          <a:stretch>
            <a:fillRect/>
          </a:stretch>
        </p:blipFill>
        <p:spPr bwMode="auto">
          <a:xfrm rot="5400000">
            <a:off x="4536666" y="2672246"/>
            <a:ext cx="4029416" cy="3238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Лото «Дорожные знаки»</a:t>
            </a:r>
            <a:endParaRPr lang="ru-RU" dirty="0"/>
          </a:p>
        </p:txBody>
      </p:sp>
      <p:pic>
        <p:nvPicPr>
          <p:cNvPr id="23555" name="Picture 3" descr="C:\Users\Николай\Downloads\20240926_163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284984"/>
            <a:ext cx="4320480" cy="3240360"/>
          </a:xfrm>
          <a:prstGeom prst="rect">
            <a:avLst/>
          </a:prstGeom>
          <a:noFill/>
        </p:spPr>
      </p:pic>
      <p:pic>
        <p:nvPicPr>
          <p:cNvPr id="23554" name="Picture 2" descr="C:\Users\Николай\Downloads\20240926_1630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3788238" cy="2841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Тема</a:t>
            </a:r>
            <a:r>
              <a:rPr lang="ru-RU" b="1" i="1" dirty="0" smtClean="0"/>
              <a:t>: «Дорожная безопасность» (завершение)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556792"/>
            <a:ext cx="6048672" cy="456937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dirty="0" smtClean="0"/>
              <a:t>Пальчиковая гимнастика «У него два колеса…» </a:t>
            </a:r>
          </a:p>
          <a:p>
            <a:pPr>
              <a:buNone/>
            </a:pPr>
            <a:r>
              <a:rPr lang="ru-RU" u="sng" dirty="0" smtClean="0"/>
              <a:t>Задачи: </a:t>
            </a:r>
            <a:r>
              <a:rPr lang="ru-RU" dirty="0" smtClean="0"/>
              <a:t>развивать мелкую моторику рук детей и память.</a:t>
            </a:r>
          </a:p>
          <a:p>
            <a:pPr>
              <a:buNone/>
            </a:pPr>
            <a:r>
              <a:rPr lang="ru-RU" dirty="0" smtClean="0"/>
              <a:t>- Чтение. А. </a:t>
            </a:r>
            <a:r>
              <a:rPr lang="ru-RU" dirty="0" err="1" smtClean="0"/>
              <a:t>Шалобаев</a:t>
            </a:r>
            <a:r>
              <a:rPr lang="ru-RU" dirty="0" smtClean="0"/>
              <a:t> «Посмотри налево, посмотри направо». </a:t>
            </a:r>
          </a:p>
          <a:p>
            <a:pPr>
              <a:buNone/>
            </a:pPr>
            <a:r>
              <a:rPr lang="ru-RU" u="sng" dirty="0" smtClean="0"/>
              <a:t>Задачи: з</a:t>
            </a:r>
            <a:r>
              <a:rPr lang="ru-RU" dirty="0" smtClean="0"/>
              <a:t>акрепить знания ПДД, развитие внимания и речи детей.</a:t>
            </a:r>
          </a:p>
          <a:p>
            <a:pPr>
              <a:buNone/>
            </a:pPr>
            <a:r>
              <a:rPr lang="ru-RU" dirty="0" smtClean="0"/>
              <a:t>- Изготовление макета дороги – проезжей части</a:t>
            </a:r>
          </a:p>
          <a:p>
            <a:pPr>
              <a:buNone/>
            </a:pPr>
            <a:r>
              <a:rPr lang="ru-RU" dirty="0" smtClean="0"/>
              <a:t>- Дидактическая игра по макету дороги «Найди дорогу в детский сад». </a:t>
            </a:r>
            <a:r>
              <a:rPr lang="ru-RU" u="sng" dirty="0" smtClean="0"/>
              <a:t>Задачи: </a:t>
            </a:r>
            <a:r>
              <a:rPr lang="ru-RU" dirty="0" smtClean="0"/>
              <a:t>развитие пространственных представлений детей, закрепление правил дорожного движения на практике.</a:t>
            </a:r>
          </a:p>
          <a:p>
            <a:pPr>
              <a:buNone/>
            </a:pPr>
            <a:r>
              <a:rPr lang="ru-RU" dirty="0" smtClean="0"/>
              <a:t>- Подвижная игра «Красный, желтый, зеленый"</a:t>
            </a:r>
          </a:p>
          <a:p>
            <a:pPr>
              <a:buNone/>
            </a:pPr>
            <a:r>
              <a:rPr lang="ru-RU" dirty="0" smtClean="0"/>
              <a:t>- Самостоятельные игры с «Азбукой пешехода».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Николай\Downloads\20240926_161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528900"/>
            <a:ext cx="5004048" cy="375303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858218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Дидактическая </a:t>
            </a:r>
            <a:r>
              <a:rPr lang="ru-RU" sz="4000" dirty="0" smtClean="0"/>
              <a:t>игра по макету дороги «Найди дорогу в детский сад». </a:t>
            </a:r>
            <a:endParaRPr lang="ru-RU" sz="3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25602" name="Picture 2" descr="C:\Users\Николай\Downloads\IMG-20240909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12976"/>
            <a:ext cx="2152678" cy="3129211"/>
          </a:xfrm>
          <a:prstGeom prst="rect">
            <a:avLst/>
          </a:prstGeom>
          <a:noFill/>
        </p:spPr>
      </p:pic>
      <p:pic>
        <p:nvPicPr>
          <p:cNvPr id="25603" name="Picture 3" descr="C:\Users\Николай\Downloads\IMG-20240909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2193708" cy="2924944"/>
          </a:xfrm>
          <a:prstGeom prst="rect">
            <a:avLst/>
          </a:prstGeom>
          <a:noFill/>
        </p:spPr>
      </p:pic>
      <p:pic>
        <p:nvPicPr>
          <p:cNvPr id="25605" name="Picture 5" descr="C:\Users\Николай\Downloads\IMG-20240926-WA0007 (1).jpg"/>
          <p:cNvPicPr>
            <a:picLocks noChangeAspect="1" noChangeArrowheads="1"/>
          </p:cNvPicPr>
          <p:nvPr/>
        </p:nvPicPr>
        <p:blipFill>
          <a:blip r:embed="rId4" cstate="print"/>
          <a:srcRect b="14960"/>
          <a:stretch>
            <a:fillRect/>
          </a:stretch>
        </p:blipFill>
        <p:spPr bwMode="auto">
          <a:xfrm>
            <a:off x="4644008" y="2780928"/>
            <a:ext cx="1867086" cy="3528392"/>
          </a:xfrm>
          <a:prstGeom prst="rect">
            <a:avLst/>
          </a:prstGeom>
          <a:noFill/>
        </p:spPr>
      </p:pic>
      <p:pic>
        <p:nvPicPr>
          <p:cNvPr id="25604" name="Picture 4" descr="C:\Users\Николай\Downloads\IMG-20240926-WA0006.jpg"/>
          <p:cNvPicPr>
            <a:picLocks noChangeAspect="1" noChangeArrowheads="1"/>
          </p:cNvPicPr>
          <p:nvPr/>
        </p:nvPicPr>
        <p:blipFill>
          <a:blip r:embed="rId5" cstate="print"/>
          <a:srcRect t="5713" b="8586"/>
          <a:stretch>
            <a:fillRect/>
          </a:stretch>
        </p:blipFill>
        <p:spPr bwMode="auto">
          <a:xfrm>
            <a:off x="6228184" y="1196752"/>
            <a:ext cx="1701468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III</a:t>
            </a:r>
            <a:r>
              <a:rPr lang="ru-RU" b="1" dirty="0" smtClean="0"/>
              <a:t> </a:t>
            </a:r>
            <a:r>
              <a:rPr lang="ru-RU" b="1" dirty="0" smtClean="0"/>
              <a:t>этап.  Заключительный: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412776"/>
            <a:ext cx="6707088" cy="544522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подведение </a:t>
            </a:r>
            <a:r>
              <a:rPr lang="ru-RU" dirty="0" smtClean="0"/>
              <a:t>итогов и презентация проекта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/>
              <a:t>ВЫВОД:</a:t>
            </a:r>
            <a:endParaRPr lang="ru-RU" dirty="0" smtClean="0"/>
          </a:p>
          <a:p>
            <a:r>
              <a:rPr lang="ru-RU" dirty="0" smtClean="0"/>
              <a:t> Задачи</a:t>
            </a:r>
            <a:r>
              <a:rPr lang="ru-RU" dirty="0" smtClean="0"/>
              <a:t> проекта были реализованы. Повысилась познавательная активность детей в вопросах безопасности. </a:t>
            </a:r>
            <a:endParaRPr lang="ru-RU" dirty="0" smtClean="0"/>
          </a:p>
          <a:p>
            <a:r>
              <a:rPr lang="ru-RU" dirty="0" smtClean="0"/>
              <a:t>Проект</a:t>
            </a:r>
            <a:r>
              <a:rPr lang="ru-RU" dirty="0" smtClean="0"/>
              <a:t> оказался интересным для всех его участников. </a:t>
            </a:r>
            <a:endParaRPr lang="ru-RU" dirty="0" smtClean="0"/>
          </a:p>
          <a:p>
            <a:r>
              <a:rPr lang="ru-RU" dirty="0" smtClean="0"/>
              <a:t>Проектная</a:t>
            </a:r>
            <a:r>
              <a:rPr lang="ru-RU" dirty="0" smtClean="0"/>
              <a:t> деятельность позволила родителям активно участвовать в образовательно-воспитательном процессе и способствовала укреплению детско-родительских отношений.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547664" y="1556792"/>
            <a:ext cx="6753944" cy="399330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>
              <a:buNone/>
            </a:pPr>
            <a:r>
              <a:rPr lang="ru-RU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внимание</a:t>
            </a:r>
            <a:endParaRPr lang="ru-RU" sz="7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Паспорт проекта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99592" y="1196752"/>
            <a:ext cx="7344816" cy="4929411"/>
          </a:xfrm>
        </p:spPr>
        <p:txBody>
          <a:bodyPr/>
          <a:lstStyle/>
          <a:p>
            <a:r>
              <a:rPr lang="ru-RU" i="1" u="sng" dirty="0" smtClean="0"/>
              <a:t>Название проекта:</a:t>
            </a:r>
            <a:r>
              <a:rPr lang="ru-RU" u="sng" dirty="0" smtClean="0"/>
              <a:t> </a:t>
            </a:r>
            <a:r>
              <a:rPr lang="ru-RU" dirty="0" smtClean="0"/>
              <a:t>«</a:t>
            </a:r>
            <a:r>
              <a:rPr lang="ru-RU" dirty="0" smtClean="0"/>
              <a:t>Б</a:t>
            </a:r>
            <a:r>
              <a:rPr lang="ru-RU" dirty="0" smtClean="0"/>
              <a:t>езопасная дорога»</a:t>
            </a:r>
          </a:p>
          <a:p>
            <a:r>
              <a:rPr lang="ru-RU" i="1" u="sng" dirty="0" smtClean="0"/>
              <a:t>Тип проекта: </a:t>
            </a:r>
            <a:r>
              <a:rPr lang="ru-RU" dirty="0" smtClean="0"/>
              <a:t>познавательно-творческий краткосрочный</a:t>
            </a:r>
          </a:p>
          <a:p>
            <a:r>
              <a:rPr lang="ru-RU" i="1" u="sng" dirty="0" smtClean="0"/>
              <a:t>Участники: </a:t>
            </a:r>
            <a:r>
              <a:rPr lang="ru-RU" dirty="0" smtClean="0"/>
              <a:t>дети логопедической группы, педагоги, родители</a:t>
            </a:r>
          </a:p>
          <a:p>
            <a:r>
              <a:rPr lang="ru-RU" i="1" u="sng" dirty="0" smtClean="0"/>
              <a:t> </a:t>
            </a:r>
            <a:r>
              <a:rPr lang="ru-RU" i="1" u="sng" dirty="0" smtClean="0"/>
              <a:t>        Срок реализации: </a:t>
            </a:r>
            <a:r>
              <a:rPr lang="ru-RU" dirty="0" smtClean="0"/>
              <a:t>сентябрь, 2024г.</a:t>
            </a:r>
            <a:endParaRPr lang="ru-RU" i="1" u="sng" dirty="0" smtClean="0"/>
          </a:p>
          <a:p>
            <a:endParaRPr lang="ru-RU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196752"/>
            <a:ext cx="6059016" cy="5256584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Дошкольный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возраст – важнейший период, когда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формируется личность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 закладываются прочные основы опыта жизнедеятельности, здорового образа жизни. Ребенок по своим физиологическим особенностям не может самостоятельно определить всю меру опасности. Желание выглядеть взрослее приводит к тому, что ребенок пробует взять на себя новые обязанности, нарушает выполнявшиеся ранее правила, не реагирует на просьбы и замечания взрослых. Дети не способны запомнить или предвидеть все возможные риски техногенной, природной и социальной среды. Ребенок не видит потенциальную опасность, не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знает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реальных свойств  предметов, не различает жизненные и игровые ситуации. А его повышенная двигательная активность в сочетании с эмоциональностью и любопытством могут стать причиной попадания в опасные ситуации. К тому же старшие дошкольники часто гуляют одни. Таким образом, с уверенностью можно сказать, что проблема безопасности детей старшего дошкольного возраста особенно актуальна.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Цель</a:t>
            </a:r>
            <a:r>
              <a:rPr lang="ru-RU" dirty="0" smtClean="0"/>
              <a:t>, </a:t>
            </a:r>
            <a:r>
              <a:rPr lang="ru-RU" b="1" dirty="0" smtClean="0"/>
              <a:t>Задачи: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196752"/>
            <a:ext cx="6192688" cy="61926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Углубить знания детей по правилам дорожного движения.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Формировать осторожное и осмотрительное отношение к потенциально опасным для человека ситуациям;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Обогащать представления о доступном ребенку предметном мире и назначении предметов, о правилах безопасного использования;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Познакомить с элементарными правилами безопасного обращения с предметами дома и на улице.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Познакомить с ситуациями, угрожающими здоровью.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-Познакомить с телефонами экстренных служб.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Развивать взаимоотношения детей, умение действовать согласованно, принимая общую цель, переживать радость от результатов общих усилий и совместной деятельности.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Развивать умение передавать своё отношение от полученных знаний в рисунках и аппликации.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Развивать умение сравнивать и анализировать посредством наблюдений.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Развивать познавательную активность детей, обогащая представления о людях, предметах и явлениях окружающего мира.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Развивать у детей самостоятельность, способствовать овладению разнообразными способами действий, приобретению навыков игровой деятельности и общения.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Воспитывать доброжелательное отношение детей друг к другу и окружающему миру.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Формировать навыки осмысленного и безопасного поведения.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Планируемые </a:t>
            </a:r>
            <a:r>
              <a:rPr lang="ru-RU" b="1" dirty="0" smtClean="0"/>
              <a:t>результаты реализации проекта: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7091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 детей сформируются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представления о способах безопасного поведения на улице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узнают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номера телефонов экстренных служб.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 детей повысятся любознательность и познавательная активность.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Расширится кругозор и обогатится словарный запас детей.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Родители получат необходимые теоретические знания, необходимые для развития в детях основ безопасности в окружающей жизни.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 родителей сформируется желание быть активным соучастником ребенка  в его деятельности и творчестве.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Этапы </a:t>
            </a:r>
            <a:r>
              <a:rPr lang="ru-RU" b="1" dirty="0" smtClean="0"/>
              <a:t>работы над проектом: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268760"/>
            <a:ext cx="6696744" cy="50405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I</a:t>
            </a:r>
            <a:r>
              <a:rPr lang="ru-RU" b="1" dirty="0" smtClean="0"/>
              <a:t> </a:t>
            </a:r>
            <a:r>
              <a:rPr lang="ru-RU" b="1" dirty="0" smtClean="0"/>
              <a:t>этап.  Подготовительный: </a:t>
            </a:r>
            <a:r>
              <a:rPr lang="ru-RU" dirty="0" smtClean="0"/>
              <a:t>разработка проекта. </a:t>
            </a:r>
          </a:p>
          <a:p>
            <a:pPr>
              <a:buNone/>
            </a:pPr>
            <a:r>
              <a:rPr lang="ru-RU" dirty="0" smtClean="0"/>
              <a:t>- Заинтересовать участников изучением данной темы;</a:t>
            </a:r>
          </a:p>
          <a:p>
            <a:pPr>
              <a:buNone/>
            </a:pPr>
            <a:r>
              <a:rPr lang="ru-RU" dirty="0" smtClean="0"/>
              <a:t>- Изучить методическую и научно-популярную литературу;</a:t>
            </a:r>
          </a:p>
          <a:p>
            <a:pPr>
              <a:buNone/>
            </a:pPr>
            <a:r>
              <a:rPr lang="ru-RU" dirty="0" smtClean="0"/>
              <a:t>- Подобрать иллюстрационный материал и видеоматериал по теме; </a:t>
            </a:r>
          </a:p>
          <a:p>
            <a:pPr>
              <a:buNone/>
            </a:pPr>
            <a:r>
              <a:rPr lang="ru-RU" dirty="0" smtClean="0"/>
              <a:t>- Подобрать материал для игровой и продуктивной деятельности; </a:t>
            </a:r>
          </a:p>
          <a:p>
            <a:pPr>
              <a:buNone/>
            </a:pPr>
            <a:r>
              <a:rPr lang="ru-RU" dirty="0" smtClean="0"/>
              <a:t>- Составить план работы (занятий, мероприятий);</a:t>
            </a:r>
          </a:p>
          <a:p>
            <a:pPr>
              <a:buNone/>
            </a:pPr>
            <a:r>
              <a:rPr lang="ru-RU" dirty="0" smtClean="0"/>
              <a:t>- Создать  условия для взаимодействия с семьями воспитанников, укрепление связи дошкольного учреждения с семьей.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II</a:t>
            </a:r>
            <a:r>
              <a:rPr lang="ru-RU" b="1" dirty="0" smtClean="0"/>
              <a:t> этап.  Практический (основной)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1"/>
            <a:ext cx="7416824" cy="316835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Мероприятия</a:t>
            </a:r>
            <a:r>
              <a:rPr lang="ru-RU" b="1" dirty="0" smtClean="0"/>
              <a:t>,  проводимые по данной теме.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Тема: « Безопасность на улице»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Рассматривание плаката «Правила безопасности на улице».</a:t>
            </a:r>
          </a:p>
          <a:p>
            <a:pPr>
              <a:buNone/>
            </a:pPr>
            <a:r>
              <a:rPr lang="ru-RU" dirty="0" smtClean="0"/>
              <a:t>- Чтение художественной литературы. «Уроки безопасности на улице» из серии «Первые уроки дошколят».</a:t>
            </a:r>
          </a:p>
          <a:p>
            <a:pPr>
              <a:buNone/>
            </a:pPr>
            <a:r>
              <a:rPr lang="ru-RU" dirty="0" smtClean="0"/>
              <a:t>- Пальчиковая гимнастика « У собачки острый носик…» </a:t>
            </a:r>
          </a:p>
          <a:p>
            <a:r>
              <a:rPr lang="ru-RU" u="sng" dirty="0" smtClean="0"/>
              <a:t>Задачи: </a:t>
            </a:r>
            <a:r>
              <a:rPr lang="ru-RU" dirty="0" smtClean="0"/>
              <a:t>развивать мелкую моторику рук детей и память.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smtClean="0"/>
              <a:t>Рисование «Безопасная дорога в детский сад».</a:t>
            </a:r>
          </a:p>
          <a:p>
            <a:pPr>
              <a:buNone/>
            </a:pPr>
            <a:r>
              <a:rPr lang="ru-RU" dirty="0" smtClean="0"/>
              <a:t>- Работа в раскрасках «Будь осторожен!».</a:t>
            </a:r>
          </a:p>
          <a:p>
            <a:endParaRPr lang="ru-RU" dirty="0"/>
          </a:p>
        </p:txBody>
      </p:sp>
      <p:pic>
        <p:nvPicPr>
          <p:cNvPr id="2049" name="Picture 1" descr="C:\Users\Николай\Downloads\20240926_134500.jpg"/>
          <p:cNvPicPr>
            <a:picLocks noChangeAspect="1" noChangeArrowheads="1"/>
          </p:cNvPicPr>
          <p:nvPr/>
        </p:nvPicPr>
        <p:blipFill>
          <a:blip r:embed="rId2" cstate="print"/>
          <a:srcRect t="22700" b="12201"/>
          <a:stretch>
            <a:fillRect/>
          </a:stretch>
        </p:blipFill>
        <p:spPr bwMode="auto">
          <a:xfrm>
            <a:off x="5508104" y="3789040"/>
            <a:ext cx="3003798" cy="2607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Тема</a:t>
            </a:r>
            <a:r>
              <a:rPr lang="ru-RU" b="1" i="1" dirty="0" smtClean="0"/>
              <a:t>: «Дорожная безопасность»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196752"/>
            <a:ext cx="3888432" cy="511256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dirty="0" smtClean="0"/>
              <a:t>Рассматривание плаката «Правила дорожного движения».</a:t>
            </a:r>
          </a:p>
          <a:p>
            <a:pPr>
              <a:buNone/>
            </a:pPr>
            <a:r>
              <a:rPr lang="ru-RU" b="1" i="1" dirty="0" smtClean="0"/>
              <a:t>- </a:t>
            </a:r>
            <a:r>
              <a:rPr lang="ru-RU" dirty="0" smtClean="0"/>
              <a:t>Пальчиковая гимнастика «Дорожных правил очень много…» </a:t>
            </a:r>
            <a:r>
              <a:rPr lang="ru-RU" u="sng" dirty="0" smtClean="0"/>
              <a:t>Задачи: </a:t>
            </a:r>
            <a:r>
              <a:rPr lang="ru-RU" dirty="0" smtClean="0"/>
              <a:t>развивать мелкую моторику рук детей и память.</a:t>
            </a:r>
          </a:p>
          <a:p>
            <a:pPr>
              <a:buNone/>
            </a:pPr>
            <a:r>
              <a:rPr lang="ru-RU" dirty="0" smtClean="0"/>
              <a:t>- Чтение. С.Михалков «Дядя Степа»</a:t>
            </a:r>
          </a:p>
          <a:p>
            <a:pPr>
              <a:buNone/>
            </a:pPr>
            <a:r>
              <a:rPr lang="ru-RU" dirty="0" smtClean="0"/>
              <a:t>- Занятие по познавательному развитию «Осторожно, улица!». </a:t>
            </a:r>
          </a:p>
          <a:p>
            <a:pPr>
              <a:buNone/>
            </a:pPr>
            <a:r>
              <a:rPr lang="ru-RU" u="sng" dirty="0" smtClean="0"/>
              <a:t>Задачи: </a:t>
            </a:r>
            <a:r>
              <a:rPr lang="ru-RU" dirty="0" smtClean="0"/>
              <a:t>знакомство с профессией инспектора ГАИ, ДПС, побуждение детей соблюдать ПДД.</a:t>
            </a:r>
          </a:p>
          <a:p>
            <a:pPr>
              <a:buNone/>
            </a:pPr>
            <a:r>
              <a:rPr lang="ru-RU" dirty="0" smtClean="0"/>
              <a:t>- Развитие речи «Разгадай загадку» (Дорожные знаки и транспорт). </a:t>
            </a:r>
          </a:p>
          <a:p>
            <a:pPr>
              <a:buNone/>
            </a:pPr>
            <a:r>
              <a:rPr lang="ru-RU" u="sng" dirty="0" smtClean="0"/>
              <a:t>Задачи: </a:t>
            </a:r>
            <a:r>
              <a:rPr lang="ru-RU" dirty="0" smtClean="0"/>
              <a:t>развитие логического мышления детей, памяти через заучивание новых загадок.</a:t>
            </a:r>
          </a:p>
          <a:p>
            <a:pPr>
              <a:buNone/>
            </a:pPr>
            <a:r>
              <a:rPr lang="ru-RU" dirty="0" smtClean="0"/>
              <a:t>- Подвижная игра «Светофор». </a:t>
            </a:r>
          </a:p>
          <a:p>
            <a:pPr>
              <a:buNone/>
            </a:pPr>
            <a:r>
              <a:rPr lang="ru-RU" u="sng" dirty="0" smtClean="0"/>
              <a:t>Задачи: </a:t>
            </a:r>
            <a:r>
              <a:rPr lang="ru-RU" dirty="0" smtClean="0"/>
              <a:t>закреплять представление детей о назначении светофора, о его сигналах, учить двигаться по сигналу воспитателя.</a:t>
            </a:r>
          </a:p>
          <a:p>
            <a:pPr>
              <a:buNone/>
            </a:pPr>
            <a:r>
              <a:rPr lang="ru-RU" dirty="0" smtClean="0"/>
              <a:t>- Дидактическая игра - самоделка «Законы улиц и дорог».</a:t>
            </a:r>
          </a:p>
          <a:p>
            <a:pPr>
              <a:buNone/>
            </a:pPr>
            <a:r>
              <a:rPr lang="ru-RU" dirty="0" smtClean="0"/>
              <a:t>- Сюжетно-ролевая игра «Мы – водители».</a:t>
            </a:r>
          </a:p>
          <a:p>
            <a:pPr>
              <a:buNone/>
            </a:pPr>
            <a:r>
              <a:rPr lang="ru-RU" dirty="0" smtClean="0"/>
              <a:t>- Работа с </a:t>
            </a:r>
            <a:r>
              <a:rPr lang="ru-RU" dirty="0" err="1" smtClean="0"/>
              <a:t>лэпбуком</a:t>
            </a:r>
            <a:r>
              <a:rPr lang="ru-RU" dirty="0" smtClean="0"/>
              <a:t> по ПДД</a:t>
            </a:r>
          </a:p>
          <a:p>
            <a:endParaRPr lang="ru-RU" dirty="0"/>
          </a:p>
        </p:txBody>
      </p:sp>
      <p:pic>
        <p:nvPicPr>
          <p:cNvPr id="1025" name="Picture 1" descr="C:\Users\Николай\Downloads\20240926_154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Тема</a:t>
            </a:r>
            <a:r>
              <a:rPr lang="ru-RU" b="1" i="1" dirty="0" smtClean="0"/>
              <a:t>: « Дорожная безопасность» (продолжение)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600200"/>
            <a:ext cx="4968552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dirty="0" smtClean="0"/>
              <a:t>Пальчиковая гимнастика «Я построю самолет». </a:t>
            </a:r>
          </a:p>
          <a:p>
            <a:pPr>
              <a:buNone/>
            </a:pPr>
            <a:r>
              <a:rPr lang="ru-RU" u="sng" dirty="0" smtClean="0"/>
              <a:t>Задачи: </a:t>
            </a:r>
            <a:r>
              <a:rPr lang="ru-RU" dirty="0" smtClean="0"/>
              <a:t>развивать мелкую моторику рук детей и память.</a:t>
            </a:r>
          </a:p>
          <a:p>
            <a:pPr>
              <a:buNone/>
            </a:pPr>
            <a:r>
              <a:rPr lang="ru-RU" dirty="0" smtClean="0"/>
              <a:t>- Чтение. Н. Калинина «Как ребята переходили улицу». </a:t>
            </a:r>
          </a:p>
          <a:p>
            <a:pPr>
              <a:buNone/>
            </a:pPr>
            <a:r>
              <a:rPr lang="ru-RU" u="sng" dirty="0" smtClean="0"/>
              <a:t>Задачи: з</a:t>
            </a:r>
            <a:r>
              <a:rPr lang="ru-RU" dirty="0" smtClean="0"/>
              <a:t>акрепить знания ПДД, развитие внимания и речи детей.</a:t>
            </a:r>
          </a:p>
          <a:p>
            <a:pPr>
              <a:buNone/>
            </a:pPr>
            <a:r>
              <a:rPr lang="ru-RU" dirty="0" smtClean="0"/>
              <a:t>- Дидактическая игра «Подбери знак». </a:t>
            </a:r>
          </a:p>
          <a:p>
            <a:pPr>
              <a:buNone/>
            </a:pPr>
            <a:r>
              <a:rPr lang="ru-RU" u="sng" dirty="0" smtClean="0"/>
              <a:t>Задачи</a:t>
            </a:r>
            <a:r>
              <a:rPr lang="ru-RU" dirty="0" smtClean="0"/>
              <a:t>: расширение представлений дошкольников о дорожных знаках и правилах дорожного движения.</a:t>
            </a:r>
          </a:p>
          <a:p>
            <a:pPr>
              <a:buNone/>
            </a:pPr>
            <a:r>
              <a:rPr lang="ru-RU" dirty="0" smtClean="0"/>
              <a:t>- Подвижная игра «Будь внимателен!» </a:t>
            </a:r>
          </a:p>
          <a:p>
            <a:pPr>
              <a:buNone/>
            </a:pPr>
            <a:r>
              <a:rPr lang="ru-RU" u="sng" dirty="0" smtClean="0"/>
              <a:t>Задачи: </a:t>
            </a:r>
            <a:r>
              <a:rPr lang="ru-RU" dirty="0" smtClean="0"/>
              <a:t>совершенствование навыков и умений двигаться в непрерывно изменяющихся условиях, развитие внимательности и осторожности.</a:t>
            </a:r>
          </a:p>
          <a:p>
            <a:pPr>
              <a:buNone/>
            </a:pPr>
            <a:r>
              <a:rPr lang="ru-RU" dirty="0" smtClean="0"/>
              <a:t>- Изготовление атрибутов к играм.</a:t>
            </a:r>
          </a:p>
          <a:p>
            <a:endParaRPr lang="ru-RU" dirty="0"/>
          </a:p>
        </p:txBody>
      </p:sp>
      <p:pic>
        <p:nvPicPr>
          <p:cNvPr id="24578" name="Picture 2" descr="C:\Users\Николай\Downloads\IMG-20240926-WA0002.jpg"/>
          <p:cNvPicPr>
            <a:picLocks noChangeAspect="1" noChangeArrowheads="1"/>
          </p:cNvPicPr>
          <p:nvPr/>
        </p:nvPicPr>
        <p:blipFill>
          <a:blip r:embed="rId2" cstate="print"/>
          <a:srcRect b="15714"/>
          <a:stretch>
            <a:fillRect/>
          </a:stretch>
        </p:blipFill>
        <p:spPr bwMode="auto">
          <a:xfrm>
            <a:off x="1019504" y="1412776"/>
            <a:ext cx="2210585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533</Words>
  <Application>Microsoft Office PowerPoint</Application>
  <PresentationFormat>Экран (4:3)</PresentationFormat>
  <Paragraphs>99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ПРОЕКТ «БЕЗОПАСНАЯ ДОРОГА»</vt:lpstr>
      <vt:lpstr>Паспорт проекта</vt:lpstr>
      <vt:lpstr>Актуальность:</vt:lpstr>
      <vt:lpstr> Цель, Задачи:  </vt:lpstr>
      <vt:lpstr> Планируемые результаты реализации проекта:  </vt:lpstr>
      <vt:lpstr> Этапы работы над проектом: </vt:lpstr>
      <vt:lpstr> II этап.  Практический (основной) </vt:lpstr>
      <vt:lpstr> Тема: «Дорожная безопасность» </vt:lpstr>
      <vt:lpstr> Тема: « Дорожная безопасность» (продолжение) </vt:lpstr>
      <vt:lpstr>Уголок по пдд в группе</vt:lpstr>
      <vt:lpstr>Лото «Дорожные знаки»</vt:lpstr>
      <vt:lpstr> Тема: «Дорожная безопасность» (завершение) </vt:lpstr>
      <vt:lpstr> Дидактическая игра по макету дороги «Найди дорогу в детский сад». </vt:lpstr>
      <vt:lpstr>Работа с родителями</vt:lpstr>
      <vt:lpstr> III этап.  Заключительный: 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18</cp:revision>
  <dcterms:created xsi:type="dcterms:W3CDTF">2024-09-26T05:30:24Z</dcterms:created>
  <dcterms:modified xsi:type="dcterms:W3CDTF">2024-09-26T17:07:03Z</dcterms:modified>
</cp:coreProperties>
</file>