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9" r:id="rId11"/>
    <p:sldId id="270" r:id="rId12"/>
    <p:sldId id="273" r:id="rId13"/>
    <p:sldId id="271" r:id="rId14"/>
    <p:sldId id="274" r:id="rId15"/>
    <p:sldId id="280" r:id="rId16"/>
    <p:sldId id="275" r:id="rId17"/>
    <p:sldId id="272" r:id="rId18"/>
    <p:sldId id="276" r:id="rId19"/>
    <p:sldId id="268" r:id="rId20"/>
    <p:sldId id="265" r:id="rId21"/>
    <p:sldId id="279" r:id="rId22"/>
    <p:sldId id="266" r:id="rId23"/>
    <p:sldId id="267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1;&#1077;&#1089;&#1077;&#1076;&#1072;%20&#1047;&#1072;&#1095;&#1077;&#1084;%20&#1079;&#1072;&#1085;&#1080;&#1084;&#1072;&#1090;&#1100;&#1089;&#1103;%20&#1092;&#1080;&#1079;&#1082;&#1091;&#1083;&#1100;&#1090;&#1091;&#1088;&#1086;&#1081;.docx" TargetMode="External"/><Relationship Id="rId2" Type="http://schemas.openxmlformats.org/officeDocument/2006/relationships/hyperlink" Target="&#1041;&#1077;&#1089;&#1077;&#1076;&#1072;%20&#1047;&#1080;&#1084;&#1085;&#1080;&#1077;%20&#1074;&#1080;&#1076;&#1099;%20&#1089;&#1087;&#1086;&#1088;&#1090;&#1072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1;&#1077;&#1089;&#1077;&#1076;&#1072;%20&#1052;&#1099;%20&#1076;&#1088;&#1091;&#1078;&#1080;&#1084;%20&#1089;%20&#1092;&#1080;&#1079;&#1082;&#1091;&#1083;&#1100;&#1090;&#1091;&#1088;&#1086;&#1081;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3;&#1080;&#1082;&#1086;&#1083;&#1072;&#1081;\Downloads\VID-20250121-WA0005.mp4" TargetMode="External"/><Relationship Id="rId1" Type="http://schemas.openxmlformats.org/officeDocument/2006/relationships/video" Target="file:///C:\Users\&#1053;&#1080;&#1082;&#1086;&#1083;&#1072;&#1081;\Downloads\VID-20250121-WA0001.mp4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&#1053;&#1080;&#1082;&#1086;&#1083;&#1072;&#1081;\Downloads\VID-20250118-WA0019.mp4" TargetMode="External"/><Relationship Id="rId7" Type="http://schemas.openxmlformats.org/officeDocument/2006/relationships/image" Target="../media/image40.png"/><Relationship Id="rId2" Type="http://schemas.openxmlformats.org/officeDocument/2006/relationships/video" Target="file:///C:\Users\&#1053;&#1080;&#1082;&#1086;&#1083;&#1072;&#1081;\Downloads\VID-20250118-WA0022.mp4" TargetMode="External"/><Relationship Id="rId1" Type="http://schemas.openxmlformats.org/officeDocument/2006/relationships/video" Target="file:///C:\Users\&#1053;&#1080;&#1082;&#1086;&#1083;&#1072;&#1081;\Downloads\VID-20250118-WA0023.mp4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ownloads\VID-20250118-WA0026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32040" y="2996952"/>
            <a:ext cx="4211960" cy="17281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ПРОЕКТ</a:t>
            </a:r>
            <a:br>
              <a:rPr lang="ru-RU" sz="2800" dirty="0" smtClean="0"/>
            </a:br>
            <a:r>
              <a:rPr lang="ru-RU" sz="2800" dirty="0" smtClean="0"/>
              <a:t>ЗИМНИЕ ЗАБАВЫ</a:t>
            </a:r>
            <a:br>
              <a:rPr lang="ru-RU" sz="2800" dirty="0" smtClean="0"/>
            </a:br>
            <a:r>
              <a:rPr lang="ru-RU" sz="2800" dirty="0" smtClean="0"/>
              <a:t>Логопедическая группа № 4 «Радуга» </a:t>
            </a:r>
            <a:br>
              <a:rPr lang="ru-RU" sz="2800" dirty="0" smtClean="0"/>
            </a:br>
            <a:r>
              <a:rPr lang="ru-RU" sz="2800" dirty="0" smtClean="0"/>
              <a:t>Дети 5 – 7 лет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5105400"/>
            <a:ext cx="4572000" cy="12039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Составили:</a:t>
            </a: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Власенко Н.В., воспитатель, ВКК</a:t>
            </a: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Константинова М. А., воспитатель,</a:t>
            </a:r>
            <a:r>
              <a:rPr lang="en-US" sz="2000" dirty="0" smtClean="0">
                <a:solidFill>
                  <a:srgbClr val="0070C0"/>
                </a:solidFill>
              </a:rPr>
              <a:t> I</a:t>
            </a:r>
            <a:r>
              <a:rPr lang="ru-RU" sz="2000" dirty="0" smtClean="0">
                <a:solidFill>
                  <a:srgbClr val="0070C0"/>
                </a:solidFill>
              </a:rPr>
              <a:t> КК</a:t>
            </a: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Емельянова Ю.Н. учитель-логопед , ВКК</a:t>
            </a: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Сорокина М. С</a:t>
            </a:r>
            <a:r>
              <a:rPr lang="ru-RU" sz="2000" smtClean="0">
                <a:solidFill>
                  <a:srgbClr val="0070C0"/>
                </a:solidFill>
              </a:rPr>
              <a:t>. инструктор </a:t>
            </a:r>
            <a:r>
              <a:rPr lang="ru-RU" sz="2000" dirty="0" smtClean="0">
                <a:solidFill>
                  <a:srgbClr val="0070C0"/>
                </a:solidFill>
              </a:rPr>
              <a:t>по физической культуре, </a:t>
            </a:r>
            <a:r>
              <a:rPr lang="en-US" sz="2000" dirty="0" smtClean="0">
                <a:solidFill>
                  <a:srgbClr val="0070C0"/>
                </a:solidFill>
              </a:rPr>
              <a:t>I</a:t>
            </a:r>
            <a:r>
              <a:rPr lang="ru-RU" sz="2000" dirty="0" smtClean="0">
                <a:solidFill>
                  <a:srgbClr val="0070C0"/>
                </a:solidFill>
              </a:rPr>
              <a:t> КК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32656"/>
            <a:ext cx="582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 учреждение</a:t>
            </a:r>
          </a:p>
          <a:p>
            <a:pPr algn="ctr"/>
            <a:r>
              <a:rPr lang="ru-RU" dirty="0" smtClean="0"/>
              <a:t> «Детский сад комбинированного вида №4 «Солнышко»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630932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 2025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видеороликов по безопасности в зимний период</a:t>
            </a:r>
            <a:endParaRPr lang="ru-RU" dirty="0"/>
          </a:p>
        </p:txBody>
      </p:sp>
      <p:pic>
        <p:nvPicPr>
          <p:cNvPr id="6146" name="Picture 2" descr="C:\Users\Николай\Downloads\20250117_09160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953412" cy="2965059"/>
          </a:xfrm>
          <a:prstGeom prst="rect">
            <a:avLst/>
          </a:prstGeom>
          <a:noFill/>
        </p:spPr>
      </p:pic>
      <p:pic>
        <p:nvPicPr>
          <p:cNvPr id="6148" name="Picture 4" descr="C:\Users\Николай\Downloads\20250117_09162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032448" cy="3024336"/>
          </a:xfrm>
          <a:prstGeom prst="rect">
            <a:avLst/>
          </a:prstGeom>
          <a:noFill/>
        </p:spPr>
      </p:pic>
      <p:pic>
        <p:nvPicPr>
          <p:cNvPr id="6149" name="Picture 5" descr="C:\Users\Николай\Downloads\20250117_0918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93096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/>
              <a:t>Беседы:</a:t>
            </a:r>
            <a:r>
              <a:rPr lang="ru-RU" dirty="0" smtClean="0"/>
              <a:t>  </a:t>
            </a:r>
            <a:r>
              <a:rPr lang="ru-RU" dirty="0" smtClean="0">
                <a:hlinkClick r:id="rId2" action="ppaction://hlinkfile"/>
              </a:rPr>
              <a:t>«Зимние виды спорта», </a:t>
            </a:r>
            <a:r>
              <a:rPr lang="ru-RU" dirty="0" smtClean="0">
                <a:hlinkClick r:id="rId3" action="ppaction://hlinkfile"/>
              </a:rPr>
              <a:t>«Зачем заниматься физкультурой»</a:t>
            </a:r>
            <a:r>
              <a:rPr lang="ru-RU" dirty="0" smtClean="0"/>
              <a:t>, </a:t>
            </a:r>
            <a:r>
              <a:rPr lang="ru-RU" dirty="0" smtClean="0">
                <a:hlinkClick r:id="rId4" action="ppaction://hlinkfile"/>
              </a:rPr>
              <a:t>«Мы дружим с физкультурой».</a:t>
            </a:r>
            <a:endParaRPr lang="ru-RU" dirty="0" smtClean="0"/>
          </a:p>
          <a:p>
            <a:r>
              <a:rPr lang="ru-RU" u="sng" dirty="0" smtClean="0"/>
              <a:t>Викторина:</a:t>
            </a:r>
            <a:r>
              <a:rPr lang="ru-RU" dirty="0" smtClean="0"/>
              <a:t> «Знатоки зимнего спорта».</a:t>
            </a:r>
          </a:p>
          <a:p>
            <a:r>
              <a:rPr lang="ru-RU" u="sng" dirty="0" smtClean="0"/>
              <a:t>Просмотр презентаций</a:t>
            </a:r>
            <a:r>
              <a:rPr lang="ru-RU" dirty="0" smtClean="0"/>
              <a:t>: «Зимние виды спорта»,</a:t>
            </a:r>
          </a:p>
          <a:p>
            <a:r>
              <a:rPr lang="ru-RU" u="sng" dirty="0" smtClean="0"/>
              <a:t>Рассматривание альбома</a:t>
            </a:r>
            <a:r>
              <a:rPr lang="ru-RU" dirty="0" smtClean="0"/>
              <a:t>: «Зимние виды спорта»,   «Спорт. Зимние виды спорта».</a:t>
            </a:r>
          </a:p>
          <a:p>
            <a:r>
              <a:rPr lang="ru-RU" u="sng" dirty="0" smtClean="0"/>
              <a:t>Экспериментальная деятельность:</a:t>
            </a:r>
            <a:r>
              <a:rPr lang="ru-RU" dirty="0" smtClean="0"/>
              <a:t>  «Каковы мои физические возможности»</a:t>
            </a:r>
          </a:p>
          <a:p>
            <a:r>
              <a:rPr lang="ru-RU" u="sng" dirty="0" smtClean="0"/>
              <a:t>Динамическая пауза</a:t>
            </a:r>
            <a:r>
              <a:rPr lang="ru-RU" dirty="0" smtClean="0"/>
              <a:t> «Отгадай вид спорта»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20250123_101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634940" cy="351325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20250123_092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2895786" cy="38610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861048"/>
            <a:ext cx="274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Рассматривание альбома </a:t>
            </a:r>
          </a:p>
          <a:p>
            <a:pPr algn="ctr"/>
            <a:r>
              <a:rPr lang="ru-RU" dirty="0" smtClean="0"/>
              <a:t>«Зимние виды спорта»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5877272"/>
            <a:ext cx="315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О</a:t>
            </a:r>
            <a:r>
              <a:rPr lang="ru-RU" dirty="0" smtClean="0"/>
              <a:t>тгадай зимний вид спорта»</a:t>
            </a:r>
            <a:endParaRPr lang="ru-RU" dirty="0"/>
          </a:p>
        </p:txBody>
      </p:sp>
      <p:pic>
        <p:nvPicPr>
          <p:cNvPr id="9" name="Picture 3" descr="C:\Users\Николай\Desktop\Диплом 1 степени викторина Зимние виды спорта январь 2025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664296" cy="37708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56176" y="4005064"/>
            <a:ext cx="2780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Викторина «Зимние виды </a:t>
            </a:r>
          </a:p>
          <a:p>
            <a:pPr algn="ctr"/>
            <a:r>
              <a:rPr lang="ru-RU" dirty="0" smtClean="0"/>
              <a:t>спорта»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Речевое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«Пословицы, загадки о зимних видах спорта»  (Приложение )</a:t>
            </a:r>
          </a:p>
          <a:p>
            <a:r>
              <a:rPr lang="ru-RU" u="sng" dirty="0" smtClean="0"/>
              <a:t>НОД «Коммуникация</a:t>
            </a:r>
            <a:r>
              <a:rPr lang="ru-RU" dirty="0" smtClean="0"/>
              <a:t>» - Составление рассказа по серии сюжетных картин « Зимние  развлечения».</a:t>
            </a:r>
          </a:p>
          <a:p>
            <a:r>
              <a:rPr lang="ru-RU" u="sng" dirty="0" smtClean="0"/>
              <a:t>Упражнение </a:t>
            </a:r>
            <a:r>
              <a:rPr lang="ru-RU" dirty="0" smtClean="0"/>
              <a:t>«Дополни предложение»</a:t>
            </a:r>
          </a:p>
          <a:p>
            <a:r>
              <a:rPr lang="ru-RU" i="1" u="sng" dirty="0" smtClean="0"/>
              <a:t>Логопедические занятия</a:t>
            </a:r>
            <a:r>
              <a:rPr lang="ru-RU" dirty="0" smtClean="0"/>
              <a:t> </a:t>
            </a:r>
            <a:endParaRPr lang="ru-RU" i="1" dirty="0" smtClean="0"/>
          </a:p>
          <a:p>
            <a:r>
              <a:rPr lang="ru-RU" u="sng" dirty="0" smtClean="0"/>
              <a:t>Чтение художественной литературы</a:t>
            </a:r>
            <a:r>
              <a:rPr lang="ru-RU" dirty="0" smtClean="0"/>
              <a:t> Е. Пермяк «Сластёна - своевольник», М. Безруких «Мой совет», стих. А. </a:t>
            </a:r>
            <a:r>
              <a:rPr lang="ru-RU" dirty="0" err="1" smtClean="0"/>
              <a:t>Барто</a:t>
            </a:r>
            <a:r>
              <a:rPr lang="ru-RU" dirty="0" smtClean="0"/>
              <a:t> «Мы с Тамарой», рассказ Н. Носова «На горке».                     </a:t>
            </a:r>
          </a:p>
          <a:p>
            <a:r>
              <a:rPr lang="ru-RU" u="sng" dirty="0" smtClean="0"/>
              <a:t>Просмотр мультфильмов</a:t>
            </a:r>
            <a:r>
              <a:rPr lang="ru-RU" dirty="0" smtClean="0"/>
              <a:t>: «Шайбу, шайбу», «Матч - реванш», «Ну, погоди!», «Чемпион», «Верное средство», «Маша и медведь», Приходи на каток», «Вовка – тренер», «</a:t>
            </a:r>
            <a:r>
              <a:rPr lang="ru-RU" dirty="0" err="1" smtClean="0"/>
              <a:t>Лунтик</a:t>
            </a:r>
            <a:r>
              <a:rPr lang="ru-RU" dirty="0" smtClean="0"/>
              <a:t> и его друзья» (187 серия).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013176"/>
            <a:ext cx="3024336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Дидактические игры на логопедическом занятии</a:t>
            </a:r>
            <a:endParaRPr lang="ru-RU" sz="2800" dirty="0"/>
          </a:p>
        </p:txBody>
      </p:sp>
      <p:pic>
        <p:nvPicPr>
          <p:cNvPr id="1026" name="Picture 2" descr="C:\Users\Николай\Downloads\IMG-20250120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1584176" cy="2819447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120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941060" cy="1656184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IMG-20250118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947602" cy="1656184"/>
          </a:xfrm>
          <a:prstGeom prst="rect">
            <a:avLst/>
          </a:prstGeom>
          <a:noFill/>
        </p:spPr>
      </p:pic>
      <p:pic>
        <p:nvPicPr>
          <p:cNvPr id="1031" name="Picture 7" descr="C:\Users\Николай\Downloads\IMG-20250118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2943" y="5013176"/>
            <a:ext cx="2941057" cy="1656183"/>
          </a:xfrm>
          <a:prstGeom prst="rect">
            <a:avLst/>
          </a:prstGeom>
          <a:noFill/>
        </p:spPr>
      </p:pic>
      <p:pic>
        <p:nvPicPr>
          <p:cNvPr id="1032" name="Picture 8" descr="C:\Users\Николай\Downloads\IMG-20250118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684804" y="2443988"/>
            <a:ext cx="1602996" cy="2852940"/>
          </a:xfrm>
          <a:prstGeom prst="rect">
            <a:avLst/>
          </a:prstGeom>
          <a:noFill/>
        </p:spPr>
      </p:pic>
      <p:pic>
        <p:nvPicPr>
          <p:cNvPr id="1033" name="Picture 9" descr="C:\Users\Николай\Downloads\IMG-20250118-WA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340768"/>
            <a:ext cx="2868305" cy="1611629"/>
          </a:xfrm>
          <a:prstGeom prst="rect">
            <a:avLst/>
          </a:prstGeom>
          <a:noFill/>
        </p:spPr>
      </p:pic>
      <p:pic>
        <p:nvPicPr>
          <p:cNvPr id="2050" name="Picture 2" descr="C:\Users\Николай\Downloads\IMG-20250122-WA0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1988840"/>
            <a:ext cx="1643453" cy="2924944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122-WA0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88640"/>
            <a:ext cx="3034120" cy="170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мультфильмов</a:t>
            </a:r>
            <a:endParaRPr lang="ru-RU" dirty="0"/>
          </a:p>
        </p:txBody>
      </p:sp>
      <p:pic>
        <p:nvPicPr>
          <p:cNvPr id="4099" name="Picture 3" descr="C:\Users\Николай\Downloads\20250120_120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38" y="1484784"/>
            <a:ext cx="3582398" cy="4776531"/>
          </a:xfrm>
          <a:prstGeom prst="rect">
            <a:avLst/>
          </a:prstGeom>
          <a:noFill/>
        </p:spPr>
      </p:pic>
      <p:pic>
        <p:nvPicPr>
          <p:cNvPr id="4098" name="Picture 2" descr="C:\Users\Николай\Downloads\20250120_121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600400" cy="480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Физическое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9"/>
            <a:ext cx="6336704" cy="30963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Зимние игры и забавы - соревнование на свежем воздухе.                                 </a:t>
            </a:r>
          </a:p>
          <a:p>
            <a:r>
              <a:rPr lang="ru-RU" dirty="0" smtClean="0"/>
              <a:t> Подвижные игры: «Что нам нравится зимой?»</a:t>
            </a:r>
            <a:r>
              <a:rPr lang="ru-RU" b="1" dirty="0" smtClean="0"/>
              <a:t>, </a:t>
            </a:r>
            <a:r>
              <a:rPr lang="ru-RU" dirty="0" smtClean="0"/>
              <a:t>«Мороз – красный нос»                                                                                            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3" descr="C:\Users\Николай\Downloads\20250115_113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2517744" cy="3356992"/>
          </a:xfrm>
          <a:prstGeom prst="rect">
            <a:avLst/>
          </a:prstGeom>
          <a:noFill/>
        </p:spPr>
      </p:pic>
      <p:pic>
        <p:nvPicPr>
          <p:cNvPr id="31748" name="Picture 4" descr="C:\Users\Николай\Downloads\20250115_113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186" y="2924944"/>
            <a:ext cx="2517744" cy="3356992"/>
          </a:xfrm>
          <a:prstGeom prst="rect">
            <a:avLst/>
          </a:prstGeom>
          <a:noFill/>
        </p:spPr>
      </p:pic>
      <p:pic>
        <p:nvPicPr>
          <p:cNvPr id="31749" name="Picture 5" descr="C:\Users\Николай\Downloads\20250117_112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243027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Художественно-эстетическое </a:t>
            </a:r>
            <a:r>
              <a:rPr lang="ru-RU" dirty="0" smtClean="0"/>
              <a:t> </a:t>
            </a:r>
            <a:r>
              <a:rPr lang="ru-RU" b="1" dirty="0" smtClean="0"/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/>
              <a:t>Раскрашивание</a:t>
            </a:r>
            <a:r>
              <a:rPr lang="ru-RU" dirty="0" smtClean="0"/>
              <a:t> тематических раскрасок</a:t>
            </a:r>
          </a:p>
          <a:p>
            <a:r>
              <a:rPr lang="ru-RU" u="sng" dirty="0" smtClean="0"/>
              <a:t>Рисование</a:t>
            </a:r>
            <a:r>
              <a:rPr lang="ru-RU" b="1" dirty="0" smtClean="0"/>
              <a:t> </a:t>
            </a:r>
            <a:r>
              <a:rPr lang="ru-RU" dirty="0" smtClean="0"/>
              <a:t>«Лыжник», «Весело качусь я под гору в сугроб»</a:t>
            </a:r>
          </a:p>
          <a:p>
            <a:r>
              <a:rPr lang="ru-RU" dirty="0" smtClean="0"/>
              <a:t>Выставка рисунков в ДОУ «Внимание, горка!»</a:t>
            </a:r>
          </a:p>
          <a:p>
            <a:r>
              <a:rPr lang="ru-RU" u="sng" dirty="0" smtClean="0"/>
              <a:t>Лепка </a:t>
            </a:r>
            <a:r>
              <a:rPr lang="ru-RU" dirty="0" smtClean="0"/>
              <a:t>«Лыжники»</a:t>
            </a:r>
          </a:p>
          <a:p>
            <a:r>
              <a:rPr lang="ru-RU" u="sng" dirty="0" smtClean="0"/>
              <a:t>Конструирование:</a:t>
            </a:r>
            <a:r>
              <a:rPr lang="ru-RU" dirty="0" smtClean="0"/>
              <a:t> «Стадион» (строительный  материал); </a:t>
            </a:r>
          </a:p>
          <a:p>
            <a:r>
              <a:rPr lang="ru-RU" u="sng" dirty="0" smtClean="0"/>
              <a:t>Музыка:</a:t>
            </a:r>
            <a:r>
              <a:rPr lang="ru-RU" dirty="0" smtClean="0"/>
              <a:t>  песни о спорте (аудиозапись);</a:t>
            </a:r>
          </a:p>
          <a:p>
            <a:r>
              <a:rPr lang="ru-RU" dirty="0" smtClean="0"/>
              <a:t>отрывок из музыкальных  сочинений П. И. Чайковского «Времена года»</a:t>
            </a:r>
          </a:p>
          <a:p>
            <a:r>
              <a:rPr lang="ru-RU" u="sng" dirty="0" smtClean="0"/>
              <a:t>Театрализованные игры:</a:t>
            </a:r>
            <a:r>
              <a:rPr lang="ru-RU" dirty="0" smtClean="0"/>
              <a:t> Игры – имитации «Лыжники», «Биатлонисты», «Хоккеисты», «Фигуристы».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:\Users\Николай\Downloads\20250115_095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2016224" cy="26882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36912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Художественно-эстетическое развитие</a:t>
            </a:r>
            <a:endParaRPr lang="ru-RU" sz="2800" dirty="0"/>
          </a:p>
        </p:txBody>
      </p:sp>
      <p:pic>
        <p:nvPicPr>
          <p:cNvPr id="30722" name="Picture 2" descr="C:\Users\Николай\Downloads\20250115_0943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5268" cy="2647024"/>
          </a:xfrm>
          <a:prstGeom prst="rect">
            <a:avLst/>
          </a:prstGeom>
          <a:noFill/>
        </p:spPr>
      </p:pic>
      <p:pic>
        <p:nvPicPr>
          <p:cNvPr id="30723" name="Picture 3" descr="C:\Users\Николай\Downloads\20250115_095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1800200" cy="2400267"/>
          </a:xfrm>
          <a:prstGeom prst="rect">
            <a:avLst/>
          </a:prstGeom>
          <a:noFill/>
        </p:spPr>
      </p:pic>
      <p:pic>
        <p:nvPicPr>
          <p:cNvPr id="30724" name="Picture 4" descr="C:\Users\Николай\Downloads\20250115_095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944216" cy="2592288"/>
          </a:xfrm>
          <a:prstGeom prst="rect">
            <a:avLst/>
          </a:prstGeom>
          <a:noFill/>
        </p:spPr>
      </p:pic>
      <p:pic>
        <p:nvPicPr>
          <p:cNvPr id="30725" name="Picture 5" descr="C:\Users\Николай\Downloads\20250115_095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149080"/>
            <a:ext cx="1923678" cy="2564904"/>
          </a:xfrm>
          <a:prstGeom prst="rect">
            <a:avLst/>
          </a:prstGeom>
          <a:noFill/>
        </p:spPr>
      </p:pic>
      <p:pic>
        <p:nvPicPr>
          <p:cNvPr id="3076" name="Picture 4" descr="C:\Users\Николай\Downloads\20250120_162557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29066"/>
            <a:ext cx="1980220" cy="2640293"/>
          </a:xfrm>
          <a:prstGeom prst="rect">
            <a:avLst/>
          </a:prstGeom>
          <a:noFill/>
        </p:spPr>
      </p:pic>
      <p:pic>
        <p:nvPicPr>
          <p:cNvPr id="3077" name="Picture 5" descr="C:\Users\Николай\Downloads\20250120_1625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700808"/>
            <a:ext cx="2976331" cy="2232248"/>
          </a:xfrm>
          <a:prstGeom prst="rect">
            <a:avLst/>
          </a:prstGeom>
          <a:noFill/>
        </p:spPr>
      </p:pic>
      <p:pic>
        <p:nvPicPr>
          <p:cNvPr id="3078" name="Picture 6" descr="C:\Users\Николай\Downloads\20250120_1626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0"/>
            <a:ext cx="2880320" cy="2160240"/>
          </a:xfrm>
          <a:prstGeom prst="rect">
            <a:avLst/>
          </a:prstGeom>
          <a:noFill/>
        </p:spPr>
      </p:pic>
      <p:pic>
        <p:nvPicPr>
          <p:cNvPr id="3079" name="Picture 7" descr="C:\Users\Николай\Downloads\20250120_165152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005064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  по  реализации проекта: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• консультации: «Здоровье детей в зимний период»; «Речь ребёнка развиваем, в игры зимние играем», «Помогите детям запомнить правила безопасности на дорогах зимой».</a:t>
            </a:r>
          </a:p>
          <a:p>
            <a:pPr>
              <a:buNone/>
            </a:pPr>
            <a:r>
              <a:rPr lang="ru-RU" dirty="0" smtClean="0"/>
              <a:t> • памятка для родителей : « Меры безопасности зимой»</a:t>
            </a:r>
          </a:p>
          <a:p>
            <a:pPr>
              <a:buNone/>
            </a:pPr>
            <a:r>
              <a:rPr lang="ru-RU" b="1" dirty="0" smtClean="0"/>
              <a:t>Задачи для родителей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помочь ребенку узнать, какие виды зимнего спорта бывают;</a:t>
            </a:r>
          </a:p>
          <a:p>
            <a:pPr>
              <a:buNone/>
            </a:pPr>
            <a:r>
              <a:rPr lang="ru-RU" dirty="0" smtClean="0"/>
              <a:t>- рассказать ребенку, какими зимними видами спорта занимались раньше и предпочитают заниматься сейчас;</a:t>
            </a:r>
          </a:p>
          <a:p>
            <a:pPr>
              <a:buNone/>
            </a:pPr>
            <a:r>
              <a:rPr lang="ru-RU" dirty="0" smtClean="0"/>
              <a:t>- совместно с ребенком посетить каток, лыжную базу, горки;</a:t>
            </a:r>
          </a:p>
          <a:p>
            <a:pPr>
              <a:buNone/>
            </a:pPr>
            <a:r>
              <a:rPr lang="ru-RU" dirty="0" smtClean="0"/>
              <a:t>- совместно с детьми подготовить фото – коллаж, видеозапись или презентацию о зимних видах спорта в семье;</a:t>
            </a:r>
          </a:p>
          <a:p>
            <a:pPr>
              <a:buNone/>
            </a:pPr>
            <a:r>
              <a:rPr lang="ru-RU" dirty="0" smtClean="0"/>
              <a:t>- помочь ребенку выучить стихотворения, подготовить рассказ о своей творческой работе;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Тема проекта: </a:t>
            </a:r>
            <a:r>
              <a:rPr lang="ru-RU" dirty="0" smtClean="0"/>
              <a:t>«Зимние забавы»</a:t>
            </a:r>
          </a:p>
          <a:p>
            <a:r>
              <a:rPr lang="ru-RU" dirty="0" smtClean="0"/>
              <a:t>Продолжительность: краткосрочный ( 2 недели)</a:t>
            </a:r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 творческий, познавательно-исследовательский, оздоровительный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 воспитатели, учитель-логопед, инструктор по физической культуре, дети 5-7 лет, родители.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иколай\Downloads\IMG-20250118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93911" cy="4653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328592" cy="764704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1026" name="Picture 2" descr="C:\Users\Николай\Downloads\IMG-20250118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1931893" cy="4293096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50118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2012"/>
            <a:ext cx="2491100" cy="2995988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IMG-20250118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1931894" cy="4293096"/>
          </a:xfrm>
          <a:prstGeom prst="rect">
            <a:avLst/>
          </a:prstGeom>
          <a:noFill/>
        </p:spPr>
      </p:pic>
      <p:pic>
        <p:nvPicPr>
          <p:cNvPr id="1031" name="Picture 7" descr="C:\Users\Николай\Downloads\IMG-20250118-WA0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4896" y="0"/>
            <a:ext cx="2029104" cy="4509120"/>
          </a:xfrm>
          <a:prstGeom prst="rect">
            <a:avLst/>
          </a:prstGeom>
          <a:noFill/>
        </p:spPr>
      </p:pic>
      <p:pic>
        <p:nvPicPr>
          <p:cNvPr id="1032" name="Picture 8" descr="C:\Users\Николай\Downloads\IMG-20250118-WA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564904"/>
            <a:ext cx="1931893" cy="4293096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IMG-20250118-WA0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077073"/>
            <a:ext cx="3256502" cy="28080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90872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Семейные прогулки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050" name="Picture 2" descr="C:\Users\Николай\Downloads\IMG-20250119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2733768" cy="3645024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11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645024"/>
            <a:ext cx="2192228" cy="3096344"/>
          </a:xfrm>
          <a:prstGeom prst="rect">
            <a:avLst/>
          </a:prstGeom>
          <a:noFill/>
        </p:spPr>
      </p:pic>
      <p:pic>
        <p:nvPicPr>
          <p:cNvPr id="6" name="VID-20250121-WA00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19872" y="1556792"/>
            <a:ext cx="3336032" cy="2502024"/>
          </a:xfrm>
          <a:prstGeom prst="rect">
            <a:avLst/>
          </a:prstGeom>
        </p:spPr>
      </p:pic>
      <p:pic>
        <p:nvPicPr>
          <p:cNvPr id="7" name="VID-20250121-WA0005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652120" y="4221088"/>
            <a:ext cx="3264024" cy="2448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7864" y="9087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Семейные прогулки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050" name="Picture 2" descr="C:\Users\Николай\Downloads\IMG-20250118-WA00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08101"/>
            <a:ext cx="2962424" cy="3949899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IMG-20250118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636912"/>
            <a:ext cx="3057804" cy="4077072"/>
          </a:xfrm>
          <a:prstGeom prst="rect">
            <a:avLst/>
          </a:prstGeom>
          <a:noFill/>
        </p:spPr>
      </p:pic>
      <p:pic>
        <p:nvPicPr>
          <p:cNvPr id="6" name="VID-20250118-WA002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55576" y="908720"/>
            <a:ext cx="3048000" cy="2286000"/>
          </a:xfrm>
          <a:prstGeom prst="rect">
            <a:avLst/>
          </a:prstGeom>
        </p:spPr>
      </p:pic>
      <p:pic>
        <p:nvPicPr>
          <p:cNvPr id="7" name="VID-20250118-WA002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508104" y="908720"/>
            <a:ext cx="3048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5661248"/>
            <a:ext cx="323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Семейные прогулки</a:t>
            </a:r>
          </a:p>
          <a:p>
            <a:endParaRPr lang="ru-RU" sz="2800" dirty="0"/>
          </a:p>
        </p:txBody>
      </p:sp>
      <p:pic>
        <p:nvPicPr>
          <p:cNvPr id="9" name="VID-20250118-WA0019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2843808" y="263691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VID-20250118-WA002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6554515" cy="4915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836712"/>
            <a:ext cx="3681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Семейные прогулки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:\Users\Николай\Downloads\20250117_10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790" y="3645024"/>
            <a:ext cx="1707654" cy="22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 этап.  </a:t>
            </a:r>
            <a:r>
              <a:rPr lang="ru-RU" b="1" i="1" dirty="0" smtClean="0"/>
              <a:t>Заключительный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275040" cy="19728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Спортивно - развлекательное мероприятие «Веселые старты»</a:t>
            </a:r>
          </a:p>
          <a:p>
            <a:r>
              <a:rPr lang="ru-RU" dirty="0" smtClean="0"/>
              <a:t> Проведение </a:t>
            </a:r>
            <a:r>
              <a:rPr lang="ru-RU" dirty="0" err="1" smtClean="0"/>
              <a:t>онлайн</a:t>
            </a:r>
            <a:r>
              <a:rPr lang="ru-RU" dirty="0" smtClean="0"/>
              <a:t> викторины «Зимние виды спорта»</a:t>
            </a:r>
          </a:p>
          <a:p>
            <a:endParaRPr lang="ru-RU" dirty="0"/>
          </a:p>
        </p:txBody>
      </p:sp>
      <p:pic>
        <p:nvPicPr>
          <p:cNvPr id="32770" name="Picture 2" descr="C:\Users\Николай\Downloads\20250117_100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1707654" cy="2276872"/>
          </a:xfrm>
          <a:prstGeom prst="rect">
            <a:avLst/>
          </a:prstGeom>
          <a:noFill/>
        </p:spPr>
      </p:pic>
      <p:pic>
        <p:nvPicPr>
          <p:cNvPr id="32771" name="Picture 3" descr="C:\Users\Николай\Downloads\20250117_10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77139"/>
            <a:ext cx="1635646" cy="2180861"/>
          </a:xfrm>
          <a:prstGeom prst="rect">
            <a:avLst/>
          </a:prstGeom>
          <a:noFill/>
        </p:spPr>
      </p:pic>
      <p:pic>
        <p:nvPicPr>
          <p:cNvPr id="32773" name="Picture 5" descr="C:\Users\Николай\Downloads\20250117_101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671138"/>
            <a:ext cx="2915816" cy="2186862"/>
          </a:xfrm>
          <a:prstGeom prst="rect">
            <a:avLst/>
          </a:prstGeom>
          <a:noFill/>
        </p:spPr>
      </p:pic>
      <p:pic>
        <p:nvPicPr>
          <p:cNvPr id="8" name="Picture 3" descr="C:\Users\Николай\Desktop\Диплом 1 степени викторина Зимние виды спорта январь 2025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2483768" cy="351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Анализ, выводы по реализации проекта.</a:t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ходе реализации проекта «Зимние забавы» достигнуты определённые результаты:</a:t>
            </a:r>
          </a:p>
          <a:p>
            <a:r>
              <a:rPr lang="ru-RU" dirty="0" smtClean="0"/>
              <a:t>   У детей появился интерес к занятиям физической культурой и спортом в детском саду.</a:t>
            </a:r>
          </a:p>
          <a:p>
            <a:r>
              <a:rPr lang="ru-RU" dirty="0" smtClean="0"/>
              <a:t>   У детей пополнился словарный запас спортивной терминологией.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Актуальность темы: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i="1" dirty="0" smtClean="0"/>
              <a:t>Очень я люблю, когда,        </a:t>
            </a:r>
            <a:endParaRPr lang="ru-RU" sz="8000" dirty="0" smtClean="0"/>
          </a:p>
          <a:p>
            <a:pPr algn="ctr">
              <a:buNone/>
            </a:pPr>
            <a:r>
              <a:rPr lang="ru-RU" sz="8000" i="1" dirty="0" smtClean="0"/>
              <a:t>Снова к нам идет зима.</a:t>
            </a:r>
          </a:p>
          <a:p>
            <a:pPr algn="ctr">
              <a:buNone/>
            </a:pPr>
            <a:r>
              <a:rPr lang="ru-RU" sz="8000" i="1" dirty="0" smtClean="0"/>
              <a:t>Можно много чем заняться,</a:t>
            </a:r>
            <a:endParaRPr lang="ru-RU" sz="8000" dirty="0" smtClean="0"/>
          </a:p>
          <a:p>
            <a:pPr algn="ctr">
              <a:buNone/>
            </a:pPr>
            <a:r>
              <a:rPr lang="ru-RU" sz="8000" i="1" dirty="0" smtClean="0"/>
              <a:t>И на саночках кататься.        </a:t>
            </a:r>
          </a:p>
          <a:p>
            <a:pPr algn="ctr">
              <a:buNone/>
            </a:pPr>
            <a:r>
              <a:rPr lang="ru-RU" sz="8000" i="1" dirty="0" smtClean="0"/>
              <a:t>Бегать быстро по лыжне,</a:t>
            </a:r>
            <a:endParaRPr lang="ru-RU" sz="8000" dirty="0" smtClean="0"/>
          </a:p>
          <a:p>
            <a:pPr algn="ctr">
              <a:buNone/>
            </a:pPr>
            <a:r>
              <a:rPr lang="ru-RU" sz="8000" i="1" dirty="0" smtClean="0"/>
              <a:t>И кататься по лыжне.</a:t>
            </a:r>
          </a:p>
          <a:p>
            <a:pPr algn="ctr">
              <a:buNone/>
            </a:pPr>
            <a:r>
              <a:rPr lang="ru-RU" sz="8000" i="1" dirty="0" smtClean="0"/>
              <a:t>Можно всем играть в снежки. </a:t>
            </a:r>
          </a:p>
          <a:p>
            <a:pPr algn="ctr">
              <a:buNone/>
            </a:pPr>
            <a:r>
              <a:rPr lang="ru-RU" sz="8000" i="1" dirty="0" smtClean="0"/>
              <a:t>Все довольны и дружны.</a:t>
            </a:r>
          </a:p>
          <a:p>
            <a:pPr algn="just">
              <a:buNone/>
            </a:pPr>
            <a:r>
              <a:rPr lang="ru-RU" sz="8000" dirty="0" smtClean="0"/>
              <a:t>  </a:t>
            </a:r>
            <a:r>
              <a:rPr lang="ru-RU" sz="8000" dirty="0" smtClean="0"/>
              <a:t>          Одной </a:t>
            </a:r>
            <a:r>
              <a:rPr lang="ru-RU" sz="8000" dirty="0" smtClean="0"/>
              <a:t>из главных задач современного дошкольного воспитания является снижение риска заболеваемости детей наиболее распространенными простудными заболеваниями, главный акцент - закаливание детского организма. Пребывание детей на свежем воздухе, имеет большое значение для физического развития. Прогулка является первым и наиболее доступным средством закаливания. Правильно организованная прогулка в полной мере удовлетворяет потребность детей в самостоятельных действиях при ознакомлении с окружающим, новых ярких впечатлений, свободных активных движений в игре. Организовать прогулки так, чтобы они были интересными и полезными, помог проект « Зимние забавы для детей»</a:t>
            </a:r>
            <a:br>
              <a:rPr lang="ru-RU" sz="8000" dirty="0" smtClean="0"/>
            </a:b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Формирование у детей привычки к здоровому образу жизни и потребности в разнообразной самостоятельной двигательной деятельности на воздухе.    Создание условий для расширения представлений и знаний у детей о зиме и зимних забавах, о правилах безопасности детей на зимней прогулке.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Расширение и углубление знаний и представлений детей о зимнем времени года.</a:t>
            </a:r>
          </a:p>
          <a:p>
            <a:r>
              <a:rPr lang="ru-RU" dirty="0" smtClean="0"/>
              <a:t>Расширение представления у детей о зимних играх и забавах.</a:t>
            </a:r>
          </a:p>
          <a:p>
            <a:r>
              <a:rPr lang="ru-RU" dirty="0" smtClean="0"/>
              <a:t> Обогащение знаний детей о безопасном поведении зимой.</a:t>
            </a:r>
          </a:p>
          <a:p>
            <a:r>
              <a:rPr lang="ru-RU" dirty="0" smtClean="0"/>
              <a:t>Знакомить с явлениями неживой природы (снег, метели, морозы, сильные ветра, свойствами снега (белый, пушистый, хрустящий).</a:t>
            </a:r>
          </a:p>
          <a:p>
            <a:r>
              <a:rPr lang="ru-RU" dirty="0" smtClean="0"/>
              <a:t>Развивать у детей  физические качества: ловкость, быстроту, выносливость; </a:t>
            </a:r>
            <a:r>
              <a:rPr lang="ru-RU" dirty="0" smtClean="0"/>
              <a:t>навыки </a:t>
            </a:r>
            <a:r>
              <a:rPr lang="ru-RU" dirty="0" smtClean="0"/>
              <a:t>здорового образа жизни.</a:t>
            </a:r>
          </a:p>
          <a:p>
            <a:r>
              <a:rPr lang="ru-RU" dirty="0" smtClean="0"/>
              <a:t>Развитие у детей наблюдательности, познавательной активности, инициативы, умения работать в коллективе. </a:t>
            </a:r>
          </a:p>
          <a:p>
            <a:r>
              <a:rPr lang="ru-RU" dirty="0" smtClean="0"/>
              <a:t>Содействовать формированию сотрудничества в детско-родительских отношениях, привлечение внимания родителей к вопросам создания в семье благоприятной для здоровья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Предполагаемый результат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 дети расширят представления о зимних играх и забавах на воздухе;</a:t>
            </a:r>
          </a:p>
          <a:p>
            <a:pPr>
              <a:buNone/>
            </a:pPr>
            <a:r>
              <a:rPr lang="ru-RU" dirty="0" smtClean="0"/>
              <a:t>• приобщатся к здоровому образу жизни посредством проведения зимних забав, развлечений, игр; снизится заболеваемость детей; полученный двигательный опыт позволит избежать несчастных случаев.</a:t>
            </a:r>
          </a:p>
          <a:p>
            <a:pPr>
              <a:buNone/>
            </a:pPr>
            <a:r>
              <a:rPr lang="ru-RU" dirty="0" smtClean="0"/>
              <a:t>• дети смогут устанавливать зависимость жизни растений и животных от изменений в природе; освоят изготовление снежных комков, лепку снеговиков</a:t>
            </a:r>
          </a:p>
          <a:p>
            <a:pPr>
              <a:buNone/>
            </a:pPr>
            <a:r>
              <a:rPr lang="ru-RU" dirty="0" smtClean="0"/>
              <a:t>• исследование и познание объектов природы способствует умственному развитию, логическому мышлению, пополнится и расширится словарный запас.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1 этап   по</a:t>
            </a:r>
            <a:r>
              <a:rPr lang="ru-RU" b="1" i="1" dirty="0" smtClean="0"/>
              <a:t>дготовительный</a:t>
            </a:r>
            <a:endParaRPr lang="ru-RU" dirty="0" smtClean="0"/>
          </a:p>
          <a:p>
            <a:r>
              <a:rPr lang="ru-RU" dirty="0" smtClean="0"/>
              <a:t>Формировать проблему (цель).</a:t>
            </a:r>
          </a:p>
          <a:p>
            <a:r>
              <a:rPr lang="ru-RU" dirty="0" smtClean="0"/>
              <a:t>Формировать задачи.</a:t>
            </a:r>
          </a:p>
          <a:p>
            <a:r>
              <a:rPr lang="ru-RU" dirty="0" smtClean="0"/>
              <a:t>Создание условий</a:t>
            </a:r>
          </a:p>
          <a:p>
            <a:r>
              <a:rPr lang="ru-RU" dirty="0" smtClean="0"/>
              <a:t>Составление плана работы (мероприятий)</a:t>
            </a:r>
          </a:p>
          <a:p>
            <a:r>
              <a:rPr lang="ru-RU" dirty="0" smtClean="0"/>
              <a:t>Подбор игр, литературы, иллюстраций по данной теме</a:t>
            </a:r>
          </a:p>
          <a:p>
            <a:r>
              <a:rPr lang="ru-RU" dirty="0" smtClean="0"/>
              <a:t>Определение продукта проекта. Вхождение в проблему.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План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2 этап.  </a:t>
            </a:r>
            <a:r>
              <a:rPr lang="ru-RU" b="1" i="1" dirty="0" smtClean="0"/>
              <a:t>Основной</a:t>
            </a:r>
            <a:endParaRPr lang="ru-RU" dirty="0" smtClean="0"/>
          </a:p>
          <a:p>
            <a:r>
              <a:rPr lang="ru-RU" dirty="0" smtClean="0"/>
              <a:t>Беседы, развивающие игры, наблюдения.</a:t>
            </a:r>
          </a:p>
          <a:p>
            <a:r>
              <a:rPr lang="ru-RU" dirty="0" smtClean="0"/>
              <a:t>Чтение художественной литературы, заучивание стихов</a:t>
            </a:r>
          </a:p>
          <a:p>
            <a:r>
              <a:rPr lang="ru-RU" dirty="0" smtClean="0"/>
              <a:t>Рассказ о спорте, зимних играх.</a:t>
            </a:r>
          </a:p>
          <a:p>
            <a:r>
              <a:rPr lang="ru-RU" dirty="0" smtClean="0"/>
              <a:t>Рассматривание картинок, иллюстраций, фотографий.</a:t>
            </a:r>
          </a:p>
          <a:p>
            <a:r>
              <a:rPr lang="ru-RU" dirty="0" smtClean="0"/>
              <a:t>Просмотр презентации</a:t>
            </a:r>
          </a:p>
          <a:p>
            <a:r>
              <a:rPr lang="ru-RU" dirty="0" smtClean="0"/>
              <a:t>Формирование специфических знаний, умений и навыков.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Социально-коммуникативное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/>
              <a:t>Дидактические  игры:</a:t>
            </a:r>
            <a:endParaRPr lang="ru-RU" dirty="0" smtClean="0"/>
          </a:p>
          <a:p>
            <a:r>
              <a:rPr lang="ru-RU" dirty="0" smtClean="0"/>
              <a:t>- «Четвертый лишний»</a:t>
            </a:r>
          </a:p>
          <a:p>
            <a:r>
              <a:rPr lang="ru-RU" dirty="0" smtClean="0"/>
              <a:t>- «Азбука безопасности в зимний период»</a:t>
            </a:r>
          </a:p>
          <a:p>
            <a:r>
              <a:rPr lang="ru-RU" dirty="0" smtClean="0"/>
              <a:t>- «Скажи по другому»</a:t>
            </a:r>
          </a:p>
          <a:p>
            <a:r>
              <a:rPr lang="ru-RU" dirty="0" smtClean="0"/>
              <a:t>- «Помоги спортсмену выбрать инвентарь»</a:t>
            </a:r>
          </a:p>
          <a:p>
            <a:r>
              <a:rPr lang="ru-RU" dirty="0" smtClean="0"/>
              <a:t>- «Спортивное лото»</a:t>
            </a:r>
          </a:p>
          <a:p>
            <a:r>
              <a:rPr lang="ru-RU" dirty="0" smtClean="0"/>
              <a:t>- «Сложи картинку»</a:t>
            </a:r>
          </a:p>
          <a:p>
            <a:r>
              <a:rPr lang="ru-RU" dirty="0" smtClean="0"/>
              <a:t>- «Зимние  виды спорта»</a:t>
            </a:r>
          </a:p>
          <a:p>
            <a:r>
              <a:rPr lang="ru-RU" dirty="0" smtClean="0"/>
              <a:t>- «Найди пару»</a:t>
            </a:r>
          </a:p>
          <a:p>
            <a:r>
              <a:rPr lang="ru-RU" u="sng" dirty="0" smtClean="0"/>
              <a:t>Сюжетно – ролевые игры</a:t>
            </a:r>
            <a:r>
              <a:rPr lang="ru-RU" dirty="0" smtClean="0"/>
              <a:t>: «Семья», «Магазин полезных продуктов», «Спорттовары»,    «Поликлиника»,  «Репортаж с  зимних  игр».</a:t>
            </a:r>
          </a:p>
          <a:p>
            <a:r>
              <a:rPr lang="ru-RU" u="sng" dirty="0" smtClean="0"/>
              <a:t>Проблемная  ситуация</a:t>
            </a:r>
            <a:r>
              <a:rPr lang="ru-RU" dirty="0" smtClean="0"/>
              <a:t>: «Капитан спортивной команды – кто он, какой он?».</a:t>
            </a:r>
          </a:p>
          <a:p>
            <a:r>
              <a:rPr lang="ru-RU" u="sng" dirty="0" smtClean="0"/>
              <a:t>Хозяйственно – бытовой труд:</a:t>
            </a:r>
            <a:r>
              <a:rPr lang="ru-RU" dirty="0" smtClean="0"/>
              <a:t>  Помощь в уборке физкультурного уголка; </a:t>
            </a:r>
          </a:p>
          <a:p>
            <a:r>
              <a:rPr lang="ru-RU" u="sng" dirty="0" smtClean="0"/>
              <a:t>Труд в природе</a:t>
            </a:r>
            <a:r>
              <a:rPr lang="ru-RU" dirty="0" smtClean="0"/>
              <a:t>:  Уборка снега со спортивной площадки.</a:t>
            </a:r>
          </a:p>
          <a:p>
            <a:r>
              <a:rPr lang="ru-RU" u="sng" dirty="0" smtClean="0"/>
              <a:t>Безопасность:</a:t>
            </a:r>
            <a:r>
              <a:rPr lang="ru-RU" dirty="0" smtClean="0"/>
              <a:t>  Правила безопасного  поведения при катании на лыжах,</a:t>
            </a:r>
          </a:p>
          <a:p>
            <a:r>
              <a:rPr lang="ru-RU" dirty="0" smtClean="0"/>
              <a:t>санках, ледянках, правила катания с горки. Опасные ситуации зимой.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281</Words>
  <Application>Microsoft Office PowerPoint</Application>
  <PresentationFormat>Экран (4:3)</PresentationFormat>
  <Paragraphs>131</Paragraphs>
  <Slides>25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ПРОЕКТ ЗИМНИЕ ЗАБАВЫ Логопедическая группа № 4 «Радуга»  Дети 5 – 7 лет</vt:lpstr>
      <vt:lpstr>Паспорт проекта</vt:lpstr>
      <vt:lpstr>Актуальность темы:  </vt:lpstr>
      <vt:lpstr>Цель проекта: </vt:lpstr>
      <vt:lpstr>Задачи проекта: </vt:lpstr>
      <vt:lpstr> Предполагаемый результат проекта: </vt:lpstr>
      <vt:lpstr>План реализации проекта </vt:lpstr>
      <vt:lpstr> План реализации проекта </vt:lpstr>
      <vt:lpstr> Социально-коммуникативное развитие </vt:lpstr>
      <vt:lpstr>Просмотр видеороликов по безопасности в зимний период</vt:lpstr>
      <vt:lpstr> Познавательное развитие </vt:lpstr>
      <vt:lpstr>Слайд 12</vt:lpstr>
      <vt:lpstr> Речевое развитие </vt:lpstr>
      <vt:lpstr>Дидактические игры на логопедическом занятии</vt:lpstr>
      <vt:lpstr>Просмотр мультфильмов</vt:lpstr>
      <vt:lpstr> Физическое развитие </vt:lpstr>
      <vt:lpstr> Художественно-эстетическое  развитие </vt:lpstr>
      <vt:lpstr>Художественно-эстетическое развитие</vt:lpstr>
      <vt:lpstr> Работа с родителями  по  реализации проекта: 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 3 этап.  Заключительный </vt:lpstr>
      <vt:lpstr>  Анализ, выводы по реализации проекта.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ЗИМНИЕ ЗАБАВЫ Логопедическая группа № 4 «Радуга» </dc:title>
  <dc:creator>Николай</dc:creator>
  <cp:lastModifiedBy>Николай</cp:lastModifiedBy>
  <cp:revision>59</cp:revision>
  <dcterms:created xsi:type="dcterms:W3CDTF">2025-01-18T15:26:22Z</dcterms:created>
  <dcterms:modified xsi:type="dcterms:W3CDTF">2025-01-23T09:46:23Z</dcterms:modified>
</cp:coreProperties>
</file>