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1_xbue3SRpTKH8BxWa8WPybS0rp4drU7sqNyUFAOAzE/edit?usp=sharing" TargetMode="External"/><Relationship Id="rId2" Type="http://schemas.openxmlformats.org/officeDocument/2006/relationships/hyperlink" Target="https://www.youtube.com/watch?v=tqO33kgbJ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ok.ru/video/83983630776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bd5kb-ZQVMux8vT_zS8vdDNmTFveGkKBv5jcj9GETGI/edit?usp=sharing" TargetMode="External"/><Relationship Id="rId2" Type="http://schemas.openxmlformats.org/officeDocument/2006/relationships/hyperlink" Target="https://docs.google.com/document/d/1F7Sl4GOTTaFwhIttyBC3WWMa0Vd77i0esZdW317tSio/edit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92YcmjUAfAY64yyf9ImjsxcxGa-w62D6RTiyDr098Kg/edit?usp=shari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«9МАЯ – ДЕНЬ ВЕЛИКОЙ ПОБЕДЫ»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221088"/>
            <a:ext cx="5508104" cy="17526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Авторы проекта: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Власенко Нина Владимировна, воспитатель,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высшая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кв.категория;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Константинова М. А.,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воспитатель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кв.категория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Емельянова Юлия Николаевна, 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учитель-логопед, высшая кв. категория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332656"/>
            <a:ext cx="690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МАДОУ «»Детский сад комбинированного вида № 4 «Солнышко»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Взаимосвязь с родителями: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6419056" cy="37772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r>
              <a:rPr lang="ru-RU" dirty="0" smtClean="0"/>
              <a:t>Посещение </a:t>
            </a:r>
            <a:r>
              <a:rPr lang="ru-RU" dirty="0" err="1" smtClean="0"/>
              <a:t>онлайн</a:t>
            </a:r>
            <a:r>
              <a:rPr lang="ru-RU" dirty="0" smtClean="0"/>
              <a:t> экскурсии </a:t>
            </a:r>
            <a:r>
              <a:rPr lang="ru-RU" dirty="0" smtClean="0">
                <a:hlinkClick r:id="rId2"/>
              </a:rPr>
              <a:t>«Мамаев Курган»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Консультации для родителей на тему  </a:t>
            </a:r>
            <a:r>
              <a:rPr lang="ru-RU" u="sng" dirty="0" smtClean="0">
                <a:hlinkClick r:id="rId3"/>
              </a:rPr>
              <a:t>Знакомим детей с героическим прошлым России</a:t>
            </a:r>
            <a:r>
              <a:rPr lang="ru-RU" dirty="0" smtClean="0">
                <a:hlinkClick r:id="rId3"/>
              </a:rPr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5" descr="C:\Users\Николай\Downloads\20210520_160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579223" y="1853825"/>
            <a:ext cx="2376264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02159" y="4005064"/>
            <a:ext cx="27418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Смена почётного караула</a:t>
            </a:r>
          </a:p>
          <a:p>
            <a:pPr algn="ctr"/>
            <a:r>
              <a:rPr lang="ru-RU" sz="1400" dirty="0" smtClean="0"/>
              <a:t>у Вечного огня на Мамаевом Кургане </a:t>
            </a:r>
            <a:endParaRPr lang="ru-RU" sz="1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Творческая работа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5266928" cy="4525963"/>
          </a:xfrm>
        </p:spPr>
        <p:txBody>
          <a:bodyPr/>
          <a:lstStyle/>
          <a:p>
            <a:r>
              <a:rPr lang="ru-RU" dirty="0" smtClean="0"/>
              <a:t>       Изготовление открытки «День победы!»</a:t>
            </a:r>
          </a:p>
          <a:p>
            <a:r>
              <a:rPr lang="ru-RU" dirty="0" smtClean="0"/>
              <a:t>       Рисование на темы </a:t>
            </a:r>
            <a:r>
              <a:rPr lang="ru-RU" dirty="0" smtClean="0"/>
              <a:t>«Военная техника», </a:t>
            </a:r>
            <a:r>
              <a:rPr lang="ru-RU" dirty="0" smtClean="0"/>
              <a:t>«Праздничный салют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Коллективная работа «Вечный огонь»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Николай\Downloads\IMG-20230517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052736"/>
            <a:ext cx="1491630" cy="198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Николай\Downloads\IMG-20230517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492896"/>
            <a:ext cx="1977684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Николай\Downloads\IMG-20230517-WA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365104"/>
            <a:ext cx="2363755" cy="177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Музыкально-художественная работа: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Прослушивание песен по теме</a:t>
            </a:r>
          </a:p>
          <a:p>
            <a:r>
              <a:rPr lang="ru-RU" dirty="0" smtClean="0"/>
              <a:t>       Просмотр видеоклипа </a:t>
            </a:r>
            <a:r>
              <a:rPr lang="ru-RU" dirty="0" smtClean="0">
                <a:hlinkClick r:id="rId2"/>
              </a:rPr>
              <a:t>«Прадедушка»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Николай\Downloads\IMG-20230525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80928"/>
            <a:ext cx="243027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Николай\Downloads\IMG-20230525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780928"/>
            <a:ext cx="2409732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Результаты проекта: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5976664" cy="4309939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Дети:</a:t>
            </a:r>
          </a:p>
          <a:p>
            <a:r>
              <a:rPr lang="ru-RU" dirty="0" smtClean="0"/>
              <a:t>       Повысился уровень знаний у детей и их родителей об истории советского народа через познание с легендарным прошлым России во время Великой Отечественной войны.</a:t>
            </a:r>
          </a:p>
          <a:p>
            <a:r>
              <a:rPr lang="ru-RU" dirty="0" smtClean="0"/>
              <a:t>        Оформили группу к празднику </a:t>
            </a:r>
            <a:endParaRPr lang="ru-RU" dirty="0" smtClean="0"/>
          </a:p>
          <a:p>
            <a:r>
              <a:rPr lang="ru-RU" dirty="0" smtClean="0"/>
              <a:t>        Дети знакомы с символикой Российского государства.</a:t>
            </a:r>
          </a:p>
          <a:p>
            <a:r>
              <a:rPr lang="ru-RU" dirty="0" smtClean="0"/>
              <a:t>       Ребята имеют представление о военных профессиях и родах войск Р.Ф.</a:t>
            </a:r>
          </a:p>
          <a:p>
            <a:r>
              <a:rPr lang="ru-RU" dirty="0" smtClean="0"/>
              <a:t>       Ознакомлены с произведениями поэтов, писателей, художников на военную тему.</a:t>
            </a:r>
          </a:p>
          <a:p>
            <a:r>
              <a:rPr lang="ru-RU" dirty="0" smtClean="0"/>
              <a:t>       Имеют представления о памятниках  воздвигнутых в честь героев  В.О.В.</a:t>
            </a:r>
          </a:p>
          <a:p>
            <a:r>
              <a:rPr lang="ru-RU" dirty="0" smtClean="0"/>
              <a:t>       У детей воспитанно чувство  уважения к защитникам Родины и гордости за свой народ за свою Родину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Провели праздник «День Победы»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Николай\Downloads\IMG-20230517-WA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93096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Николай\Downloads\IMG-20230517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028733"/>
            <a:ext cx="1746194" cy="2328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Николай\Downloads\20230504_114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068960"/>
            <a:ext cx="1797664" cy="2396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ПАСПОРТ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/>
              <a:t>Тема:</a:t>
            </a:r>
            <a:r>
              <a:rPr lang="ru-RU" dirty="0" smtClean="0"/>
              <a:t> «9 Мая – Великий День Победы»</a:t>
            </a:r>
          </a:p>
          <a:p>
            <a:r>
              <a:rPr lang="ru-RU" b="1" dirty="0" smtClean="0"/>
              <a:t>Авторы проекта: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Власенко Нина Владимировна, воспитатель, </a:t>
            </a:r>
            <a:r>
              <a:rPr lang="ru-RU" dirty="0" smtClean="0"/>
              <a:t>высшая</a:t>
            </a:r>
            <a:r>
              <a:rPr lang="en-US" dirty="0" smtClean="0"/>
              <a:t> </a:t>
            </a:r>
            <a:r>
              <a:rPr lang="ru-RU" dirty="0" smtClean="0"/>
              <a:t>кв. категория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      Константинова </a:t>
            </a:r>
            <a:r>
              <a:rPr lang="ru-RU" dirty="0" smtClean="0"/>
              <a:t>М. А., воспитатель, 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 smtClean="0"/>
              <a:t>кв.категория,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Емельянова Юлия Николаевна, учитель-логопед, высшая кв. категория</a:t>
            </a:r>
          </a:p>
          <a:p>
            <a:r>
              <a:rPr lang="ru-RU" b="1" dirty="0" smtClean="0"/>
              <a:t>Продолжительность проекта</a:t>
            </a:r>
            <a:r>
              <a:rPr lang="ru-RU" dirty="0" smtClean="0"/>
              <a:t>: среднесрочный (с </a:t>
            </a:r>
            <a:r>
              <a:rPr lang="ru-RU" dirty="0" smtClean="0"/>
              <a:t>24</a:t>
            </a:r>
            <a:r>
              <a:rPr lang="ru-RU" dirty="0" smtClean="0"/>
              <a:t>.04.2023г</a:t>
            </a:r>
            <a:r>
              <a:rPr lang="ru-RU" dirty="0" smtClean="0"/>
              <a:t>. по </a:t>
            </a:r>
            <a:r>
              <a:rPr lang="ru-RU" dirty="0" smtClean="0"/>
              <a:t>24</a:t>
            </a:r>
            <a:r>
              <a:rPr lang="ru-RU" dirty="0" smtClean="0"/>
              <a:t>.05.2023)</a:t>
            </a:r>
            <a:endParaRPr lang="ru-RU" dirty="0" smtClean="0"/>
          </a:p>
          <a:p>
            <a:r>
              <a:rPr lang="ru-RU" b="1" dirty="0" smtClean="0"/>
              <a:t>Тип проекта: </a:t>
            </a:r>
            <a:r>
              <a:rPr lang="ru-RU" dirty="0" smtClean="0"/>
              <a:t>групповой, речевой, исследовательский.</a:t>
            </a:r>
          </a:p>
          <a:p>
            <a:r>
              <a:rPr lang="ru-RU" b="1" dirty="0" smtClean="0"/>
              <a:t>Участники проекта:</a:t>
            </a:r>
            <a:r>
              <a:rPr lang="ru-RU" dirty="0" smtClean="0"/>
              <a:t> дети логопедической группы, воспитатели, учитель-логопед, родители.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3240360" cy="908720"/>
          </a:xfrm>
        </p:spPr>
        <p:txBody>
          <a:bodyPr>
            <a:no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Цель: 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Создание условий для обогащения детей знаниями о ВОВ. Воспитание патриотизма, чувства гордости за подвиг нашего народа в годы Великой Отечественной войне.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Задачи: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Сообщить элементарные сведения о Великой     Отечественной Войне.</a:t>
            </a:r>
          </a:p>
          <a:p>
            <a:r>
              <a:rPr lang="ru-RU" dirty="0" smtClean="0"/>
              <a:t>Расширение знаний о защитниках отечества, о функциях армии.</a:t>
            </a:r>
          </a:p>
          <a:p>
            <a:r>
              <a:rPr lang="ru-RU" dirty="0" smtClean="0"/>
              <a:t>Воспитывать гордость и уважение к ветеранам ВОВ.</a:t>
            </a:r>
          </a:p>
          <a:p>
            <a:r>
              <a:rPr lang="ru-RU" dirty="0" smtClean="0"/>
              <a:t>Развивать речь детей, обогащать, словарный запас, через, песни, стихотворения, диалоги о войне.</a:t>
            </a:r>
          </a:p>
          <a:p>
            <a:r>
              <a:rPr lang="ru-RU" dirty="0" smtClean="0"/>
              <a:t>Формировать чувство гордости за Родину, за наш народ.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Актуальность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Патриотическое чувство не возникает само по себе, оно приобретается в результате длительной целенаправленной  воспитательной работы по формированию человека, начиная с самого раннего возраста. Стержнем всего российского воспитания  является патриотизм. Понятие «патриотизм» включает в себя любовь к Родине, к земле, где родился и вырос, гордость за исторические свершения народа. С теми событиями, что происходят в настоящее время, эта тема стала наиболее актуальной как никогда. Поэтому еще до школы необходимо сформировать у детей первоначальные достоверные представления об истории нашей Родины, о ее героях, желание изучать ее в будущем.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Этапы работы над проектом: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1  Подготовительный этап:</a:t>
            </a:r>
          </a:p>
          <a:p>
            <a:r>
              <a:rPr lang="ru-RU" dirty="0" smtClean="0"/>
              <a:t>Выбор темы проекта.</a:t>
            </a:r>
          </a:p>
          <a:p>
            <a:r>
              <a:rPr lang="ru-RU" dirty="0" smtClean="0"/>
              <a:t>Постановка цели и задач.</a:t>
            </a:r>
          </a:p>
          <a:p>
            <a:r>
              <a:rPr lang="ru-RU" dirty="0" smtClean="0"/>
              <a:t>Работа с родителями.</a:t>
            </a:r>
          </a:p>
          <a:p>
            <a:r>
              <a:rPr lang="ru-RU" dirty="0" smtClean="0"/>
              <a:t>Работа с детьми.</a:t>
            </a:r>
          </a:p>
          <a:p>
            <a:r>
              <a:rPr lang="ru-RU" dirty="0" smtClean="0"/>
              <a:t>Работа по подбору иллюстраций о войне, дне Победы.</a:t>
            </a:r>
          </a:p>
          <a:p>
            <a:pPr>
              <a:buNone/>
            </a:pPr>
            <a:r>
              <a:rPr lang="ru-RU" dirty="0" smtClean="0"/>
              <a:t>2 Основной этап:</a:t>
            </a:r>
          </a:p>
          <a:p>
            <a:r>
              <a:rPr lang="ru-RU" dirty="0" smtClean="0"/>
              <a:t>Проведение совместной деятельности.</a:t>
            </a:r>
          </a:p>
          <a:p>
            <a:r>
              <a:rPr lang="ru-RU" dirty="0" smtClean="0"/>
              <a:t>Проведение бесед о В.О.В, победе нашего народа в войне.</a:t>
            </a:r>
          </a:p>
          <a:p>
            <a:r>
              <a:rPr lang="ru-RU" dirty="0" smtClean="0"/>
              <a:t>Чтение художественных произведений о Великой Отечественной войне, слушание военных песен, разучивание стихотворений и песен.</a:t>
            </a:r>
          </a:p>
          <a:p>
            <a:r>
              <a:rPr lang="ru-RU" dirty="0" smtClean="0"/>
              <a:t>Проведение конкурса на лучшее прочтение стихов посвященных дню Победы.</a:t>
            </a:r>
          </a:p>
          <a:p>
            <a:r>
              <a:rPr lang="ru-RU" dirty="0" smtClean="0"/>
              <a:t>Организация сюжетно- ролевых игр, дидактических игр, спортивных игр.</a:t>
            </a:r>
          </a:p>
          <a:p>
            <a:r>
              <a:rPr lang="ru-RU" dirty="0" smtClean="0"/>
              <a:t>Подготовка работ на конкурс «День Победы глазами особенных детей»</a:t>
            </a:r>
          </a:p>
          <a:p>
            <a:pPr>
              <a:buNone/>
            </a:pPr>
            <a:r>
              <a:rPr lang="ru-RU" dirty="0" smtClean="0"/>
              <a:t>3  Заключительный этап:</a:t>
            </a:r>
          </a:p>
          <a:p>
            <a:r>
              <a:rPr lang="ru-RU" dirty="0" smtClean="0"/>
              <a:t>Выставка детских рисунков "День победы".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Беседы: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hlinkClick r:id="rId2"/>
              </a:rPr>
              <a:t>«Почему война называется Великая Отечественная?»</a:t>
            </a:r>
            <a:endParaRPr lang="ru-RU" dirty="0" smtClean="0"/>
          </a:p>
          <a:p>
            <a:r>
              <a:rPr lang="ru-RU" dirty="0" smtClean="0"/>
              <a:t>       </a:t>
            </a:r>
            <a:r>
              <a:rPr lang="ru-RU" dirty="0" smtClean="0">
                <a:hlinkClick r:id="rId3"/>
              </a:rPr>
              <a:t>« Они сражались за Родину»</a:t>
            </a:r>
            <a:endParaRPr lang="ru-RU" dirty="0" smtClean="0"/>
          </a:p>
          <a:p>
            <a:r>
              <a:rPr lang="ru-RU" dirty="0" smtClean="0"/>
              <a:t>       </a:t>
            </a:r>
            <a:r>
              <a:rPr lang="ru-RU" dirty="0" smtClean="0">
                <a:hlinkClick r:id="rId4"/>
              </a:rPr>
              <a:t>« Дети и война»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Знакомство с художественной литературой: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Чтение рассказов о Великой Отечественной Войне для дошкольников.</a:t>
            </a:r>
          </a:p>
          <a:p>
            <a:r>
              <a:rPr lang="ru-RU" dirty="0" smtClean="0"/>
              <a:t>       Заучивание стихов «Мой прадедушка», «Дорога победителей», «Подвиг пилота»,   «Герои».</a:t>
            </a:r>
          </a:p>
          <a:p>
            <a:r>
              <a:rPr lang="ru-RU" dirty="0" smtClean="0"/>
              <a:t>      Чтение рассказов о Блокаде  Ленинграда для дошкольников.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Игровая деятельность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Николай\Downloads\IMG-20230517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2454920" cy="3273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4365104"/>
            <a:ext cx="345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Дидактические игры на липучках</a:t>
            </a:r>
            <a:endParaRPr lang="ru-RU" dirty="0"/>
          </a:p>
        </p:txBody>
      </p:sp>
      <p:pic>
        <p:nvPicPr>
          <p:cNvPr id="3075" name="Picture 3" descr="C:\Users\Николай\Downloads\IMG-20221125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96752"/>
            <a:ext cx="2322257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275856" y="3212976"/>
            <a:ext cx="3205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С/</a:t>
            </a:r>
            <a:r>
              <a:rPr lang="ru-RU" dirty="0" err="1" smtClean="0"/>
              <a:t>р</a:t>
            </a:r>
            <a:r>
              <a:rPr lang="ru-RU" dirty="0" smtClean="0"/>
              <a:t> игры на военную тематику</a:t>
            </a:r>
            <a:endParaRPr lang="ru-RU" dirty="0"/>
          </a:p>
        </p:txBody>
      </p:sp>
      <p:pic>
        <p:nvPicPr>
          <p:cNvPr id="3076" name="Picture 4" descr="C:\Users\Николай\Downloads\IMG-20230221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268760"/>
            <a:ext cx="2459765" cy="184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605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 «9МАЯ – ДЕНЬ ВЕЛИКОЙ ПОБЕДЫ»</vt:lpstr>
      <vt:lpstr>ПАСПОРТ ПРОЕКТА </vt:lpstr>
      <vt:lpstr>    Цель: </vt:lpstr>
      <vt:lpstr>Задачи: </vt:lpstr>
      <vt:lpstr>Актуальность </vt:lpstr>
      <vt:lpstr>Этапы работы над проектом: </vt:lpstr>
      <vt:lpstr>Беседы: </vt:lpstr>
      <vt:lpstr>Знакомство с художественной литературой: </vt:lpstr>
      <vt:lpstr>Игровая деятельность</vt:lpstr>
      <vt:lpstr>Взаимосвязь с родителями: </vt:lpstr>
      <vt:lpstr>Творческая работа  </vt:lpstr>
      <vt:lpstr>Музыкально-художественная работа: </vt:lpstr>
      <vt:lpstr>Результаты проекта: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29</cp:revision>
  <dcterms:created xsi:type="dcterms:W3CDTF">2021-05-17T12:35:13Z</dcterms:created>
  <dcterms:modified xsi:type="dcterms:W3CDTF">2023-05-25T05:37:49Z</dcterms:modified>
</cp:coreProperties>
</file>