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«Весна -красна»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детей логопедической группы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Авторы: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Власенко Н.В.воспитатель высшей кв. категории, Константинова М. А. воспитатель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кв. категории,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Емельянова Ю. Н. учитель-логопед высшей кв. категории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04664"/>
            <a:ext cx="651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МАДОУ «Детский сад комбинированного вида №4 «Солнышко»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877272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Арамиль, 2023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ru-RU" dirty="0" smtClean="0"/>
              <a:t>Коммуникация:</a:t>
            </a:r>
            <a:endParaRPr lang="ru-RU" dirty="0"/>
          </a:p>
        </p:txBody>
      </p:sp>
      <p:pic>
        <p:nvPicPr>
          <p:cNvPr id="5" name="Picture 4" descr="C:\Users\Николай\Downloads\20230405_093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36527" y="2944193"/>
            <a:ext cx="3034307" cy="2275730"/>
          </a:xfrm>
          <a:prstGeom prst="rect">
            <a:avLst/>
          </a:prstGeom>
          <a:noFill/>
        </p:spPr>
      </p:pic>
      <p:pic>
        <p:nvPicPr>
          <p:cNvPr id="6" name="Picture 3" descr="C:\Users\Николай\Downloads\20230405_093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7514" y="2945946"/>
            <a:ext cx="3048338" cy="2286254"/>
          </a:xfrm>
          <a:prstGeom prst="rect">
            <a:avLst/>
          </a:prstGeom>
          <a:noFill/>
        </p:spPr>
      </p:pic>
      <p:pic>
        <p:nvPicPr>
          <p:cNvPr id="7" name="Picture 6" descr="C:\Users\Николай\Downloads\20230405_103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556792"/>
            <a:ext cx="2708662" cy="3611549"/>
          </a:xfrm>
          <a:prstGeom prst="rect">
            <a:avLst/>
          </a:prstGeom>
          <a:noFill/>
        </p:spPr>
      </p:pic>
      <p:pic>
        <p:nvPicPr>
          <p:cNvPr id="4" name="Picture 5" descr="C:\Users\Николай\Downloads\20230405_0932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238573" y="1145803"/>
            <a:ext cx="3048790" cy="22865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80112" y="5229200"/>
            <a:ext cx="3408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Просмотр познавательных видео роликов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5661248"/>
            <a:ext cx="3797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Рассматривание картин на весеннюю тематику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Чтение художественной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419056" cy="3629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А. Плещеев «Уж тает снег…»,</a:t>
            </a:r>
          </a:p>
          <a:p>
            <a:pPr>
              <a:buNone/>
            </a:pPr>
            <a:r>
              <a:rPr lang="ru-RU" dirty="0" smtClean="0"/>
              <a:t>А. Пушкин «Улыбкой  ясною природа», </a:t>
            </a:r>
          </a:p>
          <a:p>
            <a:pPr>
              <a:buNone/>
            </a:pPr>
            <a:r>
              <a:rPr lang="ru-RU" dirty="0" smtClean="0"/>
              <a:t>Б. </a:t>
            </a:r>
            <a:r>
              <a:rPr lang="ru-RU" dirty="0" err="1" smtClean="0"/>
              <a:t>Заходер</a:t>
            </a:r>
            <a:r>
              <a:rPr lang="ru-RU" dirty="0" smtClean="0"/>
              <a:t> «Долго шла весна», </a:t>
            </a:r>
          </a:p>
          <a:p>
            <a:pPr>
              <a:buNone/>
            </a:pPr>
            <a:r>
              <a:rPr lang="ru-RU" dirty="0" smtClean="0"/>
              <a:t>В. Бианки «Синичкин календарь», </a:t>
            </a:r>
          </a:p>
          <a:p>
            <a:pPr>
              <a:buNone/>
            </a:pPr>
            <a:r>
              <a:rPr lang="ru-RU" dirty="0" smtClean="0"/>
              <a:t>Я. Аким «Села на лавочку первая бабочка»,</a:t>
            </a:r>
          </a:p>
          <a:p>
            <a:pPr>
              <a:buNone/>
            </a:pPr>
            <a:r>
              <a:rPr lang="ru-RU" dirty="0" smtClean="0"/>
              <a:t>Соколов «Времена года», </a:t>
            </a:r>
          </a:p>
          <a:p>
            <a:pPr>
              <a:buNone/>
            </a:pPr>
            <a:r>
              <a:rPr lang="ru-RU" dirty="0" smtClean="0"/>
              <a:t>Некрасов «Дед </a:t>
            </a:r>
            <a:r>
              <a:rPr lang="ru-RU" dirty="0" err="1" smtClean="0"/>
              <a:t>Мазай</a:t>
            </a:r>
            <a:r>
              <a:rPr lang="ru-RU" dirty="0" smtClean="0"/>
              <a:t> и зайцы».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Дидактические игры: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C:\Users\Николай\Downloads\20230420_162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2376264" cy="3168352"/>
          </a:xfrm>
          <a:prstGeom prst="rect">
            <a:avLst/>
          </a:prstGeom>
          <a:noFill/>
        </p:spPr>
      </p:pic>
      <p:pic>
        <p:nvPicPr>
          <p:cNvPr id="5" name="Picture 7" descr="C:\Users\Николай\Downloads\20230420_164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96752"/>
            <a:ext cx="2322258" cy="30963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04" y="3933056"/>
            <a:ext cx="2888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«Назови и покажи приметы весны»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4293096"/>
            <a:ext cx="3130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«Сосчитай и назови перелётных птиц»</a:t>
            </a: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деятельность: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7" descr="C:\Users\Николай\Downloads\20230405_121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44824"/>
            <a:ext cx="2085696" cy="2780928"/>
          </a:xfrm>
          <a:prstGeom prst="rect">
            <a:avLst/>
          </a:prstGeom>
          <a:noFill/>
        </p:spPr>
      </p:pic>
      <p:pic>
        <p:nvPicPr>
          <p:cNvPr id="2050" name="Picture 2" descr="C:\Users\Николай\Downloads\IMG-20230323-WA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36712"/>
            <a:ext cx="2784309" cy="2088232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IMG-20230323-WA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836712"/>
            <a:ext cx="1779662" cy="2372883"/>
          </a:xfrm>
          <a:prstGeom prst="rect">
            <a:avLst/>
          </a:prstGeom>
          <a:noFill/>
        </p:spPr>
      </p:pic>
      <p:pic>
        <p:nvPicPr>
          <p:cNvPr id="2052" name="Picture 4" descr="C:\Users\Николай\Downloads\IMG-20230323-WA0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2304256" cy="17281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44208" y="4725144"/>
            <a:ext cx="260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Наблюдение за почками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212976"/>
            <a:ext cx="293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Посадка семян для рассады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2924944"/>
            <a:ext cx="170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Огород на окне</a:t>
            </a:r>
            <a:endParaRPr lang="ru-RU" dirty="0"/>
          </a:p>
        </p:txBody>
      </p:sp>
      <p:pic>
        <p:nvPicPr>
          <p:cNvPr id="3074" name="Picture 2" descr="C:\Users\Николай\Downloads\20230419_0705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284984"/>
            <a:ext cx="2987824" cy="2240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Продуктивная деятельность</a:t>
            </a:r>
            <a:endParaRPr lang="ru-RU" dirty="0"/>
          </a:p>
        </p:txBody>
      </p:sp>
      <p:pic>
        <p:nvPicPr>
          <p:cNvPr id="4" name="Picture 9" descr="C:\Users\Николай\Downloads\20230405_154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556"/>
          <a:stretch>
            <a:fillRect/>
          </a:stretch>
        </p:blipFill>
        <p:spPr bwMode="auto">
          <a:xfrm>
            <a:off x="5148064" y="1196752"/>
            <a:ext cx="3256665" cy="2160240"/>
          </a:xfrm>
          <a:prstGeom prst="rect">
            <a:avLst/>
          </a:prstGeom>
          <a:noFill/>
        </p:spPr>
      </p:pic>
      <p:pic>
        <p:nvPicPr>
          <p:cNvPr id="5" name="Picture 2" descr="C:\Users\Николай\Downloads\20230322_162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2736304" cy="20522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3356992"/>
            <a:ext cx="3290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Конструирование из бумаги «Кораблик»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3356992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Нетрадиционное рисование вилкой «Тюльпаны»</a:t>
            </a:r>
          </a:p>
          <a:p>
            <a:pPr algn="ctr"/>
            <a:r>
              <a:rPr lang="ru-RU" sz="1400" dirty="0" smtClean="0"/>
              <a:t>Аппликация «Верба в вазе»</a:t>
            </a:r>
          </a:p>
          <a:p>
            <a:pPr algn="ctr"/>
            <a:r>
              <a:rPr lang="ru-RU" sz="1400" dirty="0" smtClean="0"/>
              <a:t>Рисование «Нарциссы и тюльпаны»  </a:t>
            </a:r>
            <a:endParaRPr lang="ru-RU" sz="1400" dirty="0"/>
          </a:p>
        </p:txBody>
      </p:sp>
      <p:pic>
        <p:nvPicPr>
          <p:cNvPr id="8" name="Picture 4" descr="C:\Users\Николай\Downloads\20230420_161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89040"/>
            <a:ext cx="2016224" cy="26882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491880" y="6453336"/>
            <a:ext cx="182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Лепка «Подснежник»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5688632" cy="252027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Продукт проектной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выставка детско-родительского творчества «Красавица весна»</a:t>
            </a:r>
            <a:br>
              <a:rPr lang="ru-RU" dirty="0" smtClean="0"/>
            </a:br>
            <a:r>
              <a:rPr lang="ru-RU" dirty="0" smtClean="0"/>
              <a:t>- альбом для рассматривания «Весна»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фотоколлаж</a:t>
            </a:r>
            <a:r>
              <a:rPr lang="ru-RU" dirty="0" smtClean="0"/>
              <a:t> «Интересная весна»</a:t>
            </a:r>
          </a:p>
          <a:p>
            <a:pPr>
              <a:buNone/>
            </a:pPr>
            <a:r>
              <a:rPr lang="ru-RU" dirty="0" smtClean="0"/>
              <a:t>     - оформление группы на весеннюю тематику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C:\Users\Николай\Downloads\IMG-20230419-W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221088"/>
            <a:ext cx="3131840" cy="2348880"/>
          </a:xfrm>
          <a:prstGeom prst="rect">
            <a:avLst/>
          </a:prstGeom>
          <a:noFill/>
        </p:spPr>
      </p:pic>
      <p:pic>
        <p:nvPicPr>
          <p:cNvPr id="5" name="Picture 4" descr="C:\Users\Николай\Downloads\IMG-20230419-WA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77072"/>
            <a:ext cx="1941680" cy="2588907"/>
          </a:xfrm>
          <a:prstGeom prst="rect">
            <a:avLst/>
          </a:prstGeom>
          <a:noFill/>
        </p:spPr>
      </p:pic>
      <p:pic>
        <p:nvPicPr>
          <p:cNvPr id="6" name="Picture 2" descr="C:\Users\Николай\Downloads\20230420_121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908720"/>
            <a:ext cx="2076056" cy="2768075"/>
          </a:xfrm>
          <a:prstGeom prst="rect">
            <a:avLst/>
          </a:prstGeom>
          <a:noFill/>
        </p:spPr>
      </p:pic>
      <p:pic>
        <p:nvPicPr>
          <p:cNvPr id="7" name="Picture 2" descr="C:\Users\Николай\Downloads\IMG-20230419-WA0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194421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 проекта.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 – игровой, речевой, групповой.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проекта.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Наглядные: наблюдения, экскурсии, энциклопедии, фотографии, картины, книги,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презентации.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Словесные: Беседы, чтение художественной литературы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Исследовательские: поиск материалов, продуктивная деятельность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Игровые: Сюжетно-ролевые игры, дидактические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проекта.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Воспитатели, воспитанники группы «Радуга», родители, учитель-логопед.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03.04.2023 – 28.04.2023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Проблема: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дети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имеют достаточных знаний о сезонных изменениях в природе, о признаках весны.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Актуальность.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        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                 </a:t>
            </a:r>
            <a:r>
              <a:rPr lang="ru-RU" sz="4500" dirty="0" smtClean="0">
                <a:cs typeface="Times New Roman" pitchFamily="18" charset="0"/>
              </a:rPr>
              <a:t>Познание ребенком окружающего мира включает и познание природы. Ребенок должен вырасти хозяином, чувствовать ответственность за всю живую природу, которая окружает его. Сохранить окружающий мир для своих потомков. Поэтому необходимо научить беречь, любить природу с малых лет.</a:t>
            </a:r>
          </a:p>
          <a:p>
            <a:pPr>
              <a:buNone/>
            </a:pPr>
            <a:r>
              <a:rPr lang="ru-RU" sz="4500" dirty="0" smtClean="0">
                <a:cs typeface="Times New Roman" pitchFamily="18" charset="0"/>
              </a:rPr>
              <a:t>             В дошкольном возрасте процесс познания у ребенка происходит эмоционально-практическим путем. Каждый дошкольник – маленький исследователь, с радостью и удивлением открывающий для себя окружающий мир. Ребенок стремится к активной мыслительной деятельности, и важно не дать угаснуть этому стремлению, способствовать его дальнейшему развитию. Природа неиссякаемый источник духовного обогащения детей. Бесконечно разнообразный мир природы пробуждает у детей живой интерес, любознательность, побуждает к игре, художественно-речевой деятельности. Впечатление, полученное от природы в детстве, запоминается на всю жизнь, и часто влияют на отношения человека к природе.</a:t>
            </a:r>
          </a:p>
          <a:p>
            <a:pPr>
              <a:buNone/>
            </a:pPr>
            <a:r>
              <a:rPr lang="ru-RU" sz="4500" dirty="0" smtClean="0">
                <a:cs typeface="Times New Roman" pitchFamily="18" charset="0"/>
              </a:rPr>
              <a:t>             Данный проект позволит в условиях образовательного процесса ДОУ расширить, углубить, систематизировать и творчески применить знания детей о сезонных изменениях в природе.</a:t>
            </a:r>
          </a:p>
          <a:p>
            <a:pPr>
              <a:buNone/>
            </a:pPr>
            <a:r>
              <a:rPr lang="ru-RU" sz="4500" dirty="0" smtClean="0">
                <a:cs typeface="Times New Roman" pitchFamily="18" charset="0"/>
              </a:rPr>
              <a:t>             В старшем дошкольном возрасте дети любят наблюдать за изменениями природы. Через активную продуктивную деятельность, а именно наблюдение, рисование, лепку, аппликации, рассказы, пересказы, чтение художественной литературы и т.д., проект помогает глубже, ярче изучать основные признаки весны.</a:t>
            </a:r>
          </a:p>
          <a:p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детей с природой во всех ее проявлениях в весенний период времени, а также способствовать творческому выражению детей своих впечатлений в продуктивной деятельности.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C:\Users\Николай\Downloads\IMG-20230419-WA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789040"/>
            <a:ext cx="1815666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Развивать наблюдательность и любознательность детей в процессе ознакомления их с явлением природы весной.</a:t>
            </a:r>
          </a:p>
          <a:p>
            <a:r>
              <a:rPr lang="ru-RU" dirty="0" smtClean="0"/>
              <a:t> Воспитывать любовь к природе, интерес и заботливое отношение к растительному и животному миру в весеннее время года.</a:t>
            </a:r>
          </a:p>
          <a:p>
            <a:r>
              <a:rPr lang="ru-RU" dirty="0" smtClean="0"/>
              <a:t> Использовать интегрированный подход в экологическом воспитании дошкольников через различные виды деятельности.</a:t>
            </a:r>
          </a:p>
          <a:p>
            <a:r>
              <a:rPr lang="ru-RU" dirty="0" smtClean="0"/>
              <a:t> Расширить представление о сезонных изменениях в природе.</a:t>
            </a:r>
          </a:p>
          <a:p>
            <a:r>
              <a:rPr lang="ru-RU" dirty="0" smtClean="0"/>
              <a:t> Углубить знания детей о жизни птиц и животных в весенний период.</a:t>
            </a:r>
          </a:p>
          <a:p>
            <a:r>
              <a:rPr lang="ru-RU" dirty="0" smtClean="0"/>
              <a:t>Развивать художественный вкус, эстетическую восприимчивость и творчество детей;</a:t>
            </a:r>
          </a:p>
          <a:p>
            <a:r>
              <a:rPr lang="ru-RU" dirty="0" smtClean="0"/>
              <a:t>Повысить педагогическую компетентность родителей по вопросам экологического воспитания.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Ожидаемые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приобретение детьми знаний о сезонных изменениях в природе, о характерных признаках весны;</a:t>
            </a:r>
            <a:br>
              <a:rPr lang="ru-RU" dirty="0" smtClean="0"/>
            </a:br>
            <a:r>
              <a:rPr lang="ru-RU" dirty="0" smtClean="0"/>
              <a:t>- дети могут выразить в продукте своей деятельности красоту родного края весной;</a:t>
            </a:r>
            <a:br>
              <a:rPr lang="ru-RU" dirty="0" smtClean="0"/>
            </a:br>
            <a:r>
              <a:rPr lang="ru-RU" dirty="0" smtClean="0"/>
              <a:t>- приобщение родителей и детей к совместной деятельности, установление с ними доверительных и партнёрских отношений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4546848" cy="30529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Определение темы проекта, постановка цели и задач.</a:t>
            </a:r>
          </a:p>
          <a:p>
            <a:r>
              <a:rPr lang="ru-RU" dirty="0" smtClean="0"/>
              <a:t> Изучение  методической  литературы по данной теме.</a:t>
            </a:r>
          </a:p>
          <a:p>
            <a:r>
              <a:rPr lang="ru-RU" dirty="0" smtClean="0"/>
              <a:t> Разработка и накопление методических материалов по проблеме.</a:t>
            </a:r>
          </a:p>
          <a:p>
            <a:r>
              <a:rPr lang="ru-RU" dirty="0" smtClean="0"/>
              <a:t> Перспективное планирование проекта</a:t>
            </a:r>
          </a:p>
          <a:p>
            <a:endParaRPr lang="ru-RU" dirty="0"/>
          </a:p>
        </p:txBody>
      </p:sp>
      <p:pic>
        <p:nvPicPr>
          <p:cNvPr id="4" name="Picture 8" descr="C:\Users\Николай\Downloads\20230405_121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00808"/>
            <a:ext cx="3231736" cy="4308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 (практический)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Беседы: </a:t>
            </a:r>
          </a:p>
          <a:p>
            <a:pPr>
              <a:buNone/>
            </a:pPr>
            <a:r>
              <a:rPr lang="ru-RU" dirty="0" smtClean="0"/>
              <a:t>«Весна - красна!», «Кто больше радуется весне?», «Первоцветы»,  «О чем поют весенние птицы?»</a:t>
            </a:r>
          </a:p>
          <a:p>
            <a:endParaRPr lang="ru-RU" dirty="0"/>
          </a:p>
        </p:txBody>
      </p:sp>
      <p:pic>
        <p:nvPicPr>
          <p:cNvPr id="1026" name="Picture 2" descr="C:\Users\Николай\Downloads\IMG-20230419-WA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621021"/>
            <a:ext cx="2031690" cy="2708920"/>
          </a:xfrm>
          <a:prstGeom prst="rect">
            <a:avLst/>
          </a:prstGeom>
          <a:noFill/>
        </p:spPr>
      </p:pic>
      <p:pic>
        <p:nvPicPr>
          <p:cNvPr id="5" name="Picture 7" descr="C:\Users\Николай\Downloads\IMG-20230419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2031690" cy="2708920"/>
          </a:xfrm>
          <a:prstGeom prst="rect">
            <a:avLst/>
          </a:prstGeom>
          <a:noFill/>
        </p:spPr>
      </p:pic>
      <p:pic>
        <p:nvPicPr>
          <p:cNvPr id="6" name="Picture 3" descr="C:\Users\Николай\Downloads\IMG-20230419-WA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717032"/>
            <a:ext cx="1995686" cy="2660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250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 «Весна -красна» для детей логопедической группы</vt:lpstr>
      <vt:lpstr>Паспорт проекта</vt:lpstr>
      <vt:lpstr>Проблема: </vt:lpstr>
      <vt:lpstr>Актуальность. </vt:lpstr>
      <vt:lpstr>Цель:</vt:lpstr>
      <vt:lpstr>Задачи: </vt:lpstr>
      <vt:lpstr>Ожидаемые результаты:</vt:lpstr>
      <vt:lpstr>Подготовительный этап</vt:lpstr>
      <vt:lpstr>Основной этап (практический)</vt:lpstr>
      <vt:lpstr>Коммуникация:</vt:lpstr>
      <vt:lpstr>Чтение художественной литературы:</vt:lpstr>
      <vt:lpstr>Дидактические игры: </vt:lpstr>
      <vt:lpstr>Исследовательская деятельность: </vt:lpstr>
      <vt:lpstr>Продуктивная деятельность</vt:lpstr>
      <vt:lpstr>Заключительный этап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«Весна -красна» для детей логопедической группы</dc:title>
  <dc:creator>Николай</dc:creator>
  <cp:lastModifiedBy>Николай</cp:lastModifiedBy>
  <cp:revision>41</cp:revision>
  <dcterms:created xsi:type="dcterms:W3CDTF">2023-04-17T14:06:39Z</dcterms:created>
  <dcterms:modified xsi:type="dcterms:W3CDTF">2023-04-23T16:23:43Z</dcterms:modified>
</cp:coreProperties>
</file>