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24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7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30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33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7" Type="http://schemas.microsoft.com/office/2007/relationships/hdphoto" Target="../media/hdphoto3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36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9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1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" y="0"/>
            <a:ext cx="91439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188640"/>
            <a:ext cx="691276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животные и птицы 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3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У него большие уши, </a:t>
            </a:r>
          </a:p>
          <a:p>
            <a:r>
              <a:rPr lang="ru-RU" sz="2000" dirty="0"/>
              <a:t>Он хозяину послушен. </a:t>
            </a:r>
          </a:p>
          <a:p>
            <a:r>
              <a:rPr lang="ru-RU" sz="2000" dirty="0"/>
              <a:t>И хотя он невелик, </a:t>
            </a:r>
          </a:p>
          <a:p>
            <a:r>
              <a:rPr lang="ru-RU" sz="2000" dirty="0"/>
              <a:t>Но везет как грузовик</a:t>
            </a:r>
            <a:r>
              <a:rPr lang="ru-RU" sz="2000" dirty="0" smtClean="0"/>
              <a:t>. (Осёл) 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19473"/>
            <a:ext cx="2880320" cy="295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889934"/>
            <a:ext cx="2136668" cy="300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667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49406"/>
            <a:ext cx="1520869" cy="20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1772816"/>
            <a:ext cx="4740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Покажи осла 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99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0240" y="6085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птицы </a:t>
            </a:r>
            <a:endParaRPr lang="ru-RU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0330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Съем червя, попью водицы, </a:t>
            </a:r>
          </a:p>
          <a:p>
            <a:r>
              <a:rPr lang="ru-RU" sz="2000" dirty="0"/>
              <a:t>Хлебных крошек поищу, </a:t>
            </a:r>
          </a:p>
          <a:p>
            <a:r>
              <a:rPr lang="ru-RU" sz="2000" dirty="0"/>
              <a:t>А потом снесу яичко, </a:t>
            </a:r>
          </a:p>
          <a:p>
            <a:r>
              <a:rPr lang="ru-RU" sz="2000" dirty="0"/>
              <a:t>Ребятишек угощу</a:t>
            </a:r>
            <a:r>
              <a:rPr lang="ru-RU" sz="2000" dirty="0" smtClean="0"/>
              <a:t>. (курица)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40968"/>
            <a:ext cx="1628863" cy="256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100000" l="9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87192"/>
            <a:ext cx="2962300" cy="29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5239313"/>
            <a:ext cx="953516" cy="93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2252191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Покажи </a:t>
            </a:r>
            <a:r>
              <a:rPr lang="ru-RU" sz="4400" dirty="0">
                <a:solidFill>
                  <a:srgbClr val="002060"/>
                </a:solidFill>
              </a:rPr>
              <a:t>п</a:t>
            </a:r>
            <a:r>
              <a:rPr lang="ru-RU" sz="4400" dirty="0" smtClean="0">
                <a:solidFill>
                  <a:srgbClr val="002060"/>
                </a:solidFill>
              </a:rPr>
              <a:t>етуха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3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77" l="2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3224426" cy="290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85" l="435" r="992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008" y="4005065"/>
            <a:ext cx="2719492" cy="217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" b="100000" l="10000" r="90000">
                        <a14:backgroundMark x1="57703" y1="90465" x2="65135" y2="91667"/>
                        <a14:backgroundMark x1="55450" y1="99119" x2="58063" y2="94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07" r="18011"/>
          <a:stretch/>
        </p:blipFill>
        <p:spPr bwMode="auto">
          <a:xfrm>
            <a:off x="4427984" y="5327361"/>
            <a:ext cx="967410" cy="111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9689" y="26064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Что за птица с шеей длинной</a:t>
            </a:r>
          </a:p>
          <a:p>
            <a:r>
              <a:rPr lang="ru-RU" sz="2000" dirty="0"/>
              <a:t>Выступает важно, чинно,</a:t>
            </a:r>
          </a:p>
          <a:p>
            <a:r>
              <a:rPr lang="ru-RU" sz="2000" dirty="0"/>
              <a:t>Как змея она шипит,</a:t>
            </a:r>
          </a:p>
          <a:p>
            <a:r>
              <a:rPr lang="ru-RU" sz="2000" dirty="0"/>
              <a:t>Ущипнуть всех норовит?</a:t>
            </a:r>
          </a:p>
          <a:p>
            <a:r>
              <a:rPr lang="ru-RU" sz="2000" dirty="0"/>
              <a:t>Не трусишка я, но пусть</a:t>
            </a:r>
          </a:p>
          <a:p>
            <a:r>
              <a:rPr lang="ru-RU" sz="2000" dirty="0"/>
              <a:t>Отойдёт подальше  </a:t>
            </a:r>
            <a:r>
              <a:rPr lang="ru-RU" sz="2000" dirty="0" smtClean="0"/>
              <a:t>     (</a:t>
            </a:r>
            <a:r>
              <a:rPr lang="ru-RU" sz="2000" dirty="0"/>
              <a:t>Гусь)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4898" y="2420887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Покажи  гусыню  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4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861048"/>
            <a:ext cx="2552223" cy="209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06" b="99534" l="0" r="100000">
                        <a14:foregroundMark x1="1417" y1="86007" x2="21833" y2="83675"/>
                        <a14:foregroundMark x1="28167" y1="54291" x2="10833" y2="75466"/>
                        <a14:foregroundMark x1="7667" y1="81903" x2="23417" y2="8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33235"/>
            <a:ext cx="3007714" cy="268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24844" r="830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28" r="17122"/>
          <a:stretch/>
        </p:blipFill>
        <p:spPr bwMode="auto">
          <a:xfrm>
            <a:off x="3851920" y="4964913"/>
            <a:ext cx="1162957" cy="12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877" y="40466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Как на речку прилетает,</a:t>
            </a:r>
          </a:p>
          <a:p>
            <a:r>
              <a:rPr lang="ru-RU" sz="2000" dirty="0"/>
              <a:t>Сразу в воду залезает.</a:t>
            </a:r>
          </a:p>
          <a:p>
            <a:r>
              <a:rPr lang="ru-RU" sz="2000" dirty="0"/>
              <a:t>"Кря" - нырнула на минутку</a:t>
            </a:r>
          </a:p>
          <a:p>
            <a:r>
              <a:rPr lang="ru-RU" sz="2000" dirty="0"/>
              <a:t>Вы узнали? Это </a:t>
            </a:r>
            <a:r>
              <a:rPr lang="ru-RU" sz="2000" dirty="0" smtClean="0"/>
              <a:t> (Утка</a:t>
            </a:r>
            <a:r>
              <a:rPr lang="ru-RU" sz="2000" dirty="0"/>
              <a:t>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1760" y="2132856"/>
            <a:ext cx="475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Покажи селезня 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9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6" b="94905" l="6250" r="94531">
                        <a14:foregroundMark x1="19531" y1="47307" x2="14219" y2="40029"/>
                        <a14:foregroundMark x1="13906" y1="15866" x2="24219" y2="8297"/>
                        <a14:foregroundMark x1="30469" y1="8443" x2="35469" y2="12373"/>
                        <a14:foregroundMark x1="36250" y1="12373" x2="38750" y2="14847"/>
                        <a14:foregroundMark x1="39531" y1="15721" x2="42344" y2="18341"/>
                        <a14:foregroundMark x1="42813" y1="20233" x2="43594" y2="20670"/>
                        <a14:foregroundMark x1="44844" y1="25328" x2="44844" y2="25328"/>
                        <a14:foregroundMark x1="28438" y1="42795" x2="27500" y2="39447"/>
                        <a14:foregroundMark x1="32813" y1="29985" x2="32813" y2="29985"/>
                        <a14:foregroundMark x1="31094" y1="36245" x2="31094" y2="36245"/>
                        <a14:foregroundMark x1="26406" y1="67977" x2="26406" y2="67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70868"/>
            <a:ext cx="3168352" cy="340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78" b="94234" l="9123" r="94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0" t="4248" r="4887" b="5378"/>
          <a:stretch/>
        </p:blipFill>
        <p:spPr bwMode="auto">
          <a:xfrm>
            <a:off x="6187679" y="3861048"/>
            <a:ext cx="2097953" cy="236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89" b="94778" l="5853" r="953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30197"/>
            <a:ext cx="862757" cy="12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354" y="2606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Хвостик веером всегда,</a:t>
            </a:r>
          </a:p>
          <a:p>
            <a:r>
              <a:rPr lang="ru-RU" sz="2000" dirty="0"/>
              <a:t>Словно галстук, борода.</a:t>
            </a:r>
          </a:p>
          <a:p>
            <a:r>
              <a:rPr lang="ru-RU" sz="2000" dirty="0"/>
              <a:t>Носит он цветной сюртук.</a:t>
            </a:r>
          </a:p>
          <a:p>
            <a:r>
              <a:rPr lang="ru-RU" sz="2000" dirty="0"/>
              <a:t>Птица </a:t>
            </a:r>
            <a:r>
              <a:rPr lang="ru-RU" sz="2000" dirty="0" smtClean="0"/>
              <a:t>важная.      (Индюк</a:t>
            </a:r>
            <a:r>
              <a:rPr lang="ru-RU" sz="2000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3058" y="2060848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Покади индюшонка 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7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643327">
            <a:off x="827583" y="1916831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i="1" dirty="0" smtClean="0">
                <a:solidFill>
                  <a:srgbClr val="008000"/>
                </a:solidFill>
              </a:rPr>
              <a:t>Молодцы !!!</a:t>
            </a:r>
            <a:endParaRPr lang="ru-RU" sz="96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0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avatanplus.com/files/resources/original/56b5e733b6cc8152b68f22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46163"/>
            <a:ext cx="2304256" cy="315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www.publicdomainpictures.net/pictures/60000/velka/horse-isolated-white-backgroun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7022" l="604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882"/>
          <a:stretch/>
        </p:blipFill>
        <p:spPr bwMode="auto">
          <a:xfrm>
            <a:off x="5220073" y="2486029"/>
            <a:ext cx="3549042" cy="350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s://img2.freepng.ru/20180801/riw/kisspng-foal-hackney-pony-hackney-horse-stallion-colts-5b61d951bd7c84.33507206153313928177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7" b="9511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08420"/>
            <a:ext cx="2160240" cy="20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1869504"/>
            <a:ext cx="42106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Покади жеребёнка 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Для меня конюшня – дом.</a:t>
            </a:r>
          </a:p>
          <a:p>
            <a:r>
              <a:rPr lang="ru-RU" sz="2000" dirty="0"/>
              <a:t>Угости меня овсом!</a:t>
            </a:r>
          </a:p>
          <a:p>
            <a:r>
              <a:rPr lang="ru-RU" sz="2000" dirty="0"/>
              <a:t>Грива вьется за спиной,</a:t>
            </a:r>
          </a:p>
          <a:p>
            <a:r>
              <a:rPr lang="ru-RU" sz="2000" dirty="0"/>
              <a:t>Не угонишься за мной! (Лошадь.)</a:t>
            </a:r>
          </a:p>
        </p:txBody>
      </p:sp>
    </p:spTree>
    <p:extLst>
      <p:ext uri="{BB962C8B-B14F-4D97-AF65-F5344CB8AC3E}">
        <p14:creationId xmlns:p14="http://schemas.microsoft.com/office/powerpoint/2010/main" val="83588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" b="99643" l="241" r="99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282" y="3501009"/>
            <a:ext cx="3368206" cy="226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08" l="503" r="99832">
                        <a14:foregroundMark x1="19883" y1="13964" x2="22903" y2="3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501009"/>
            <a:ext cx="3699827" cy="262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71" l="167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947" y="4801814"/>
            <a:ext cx="1912467" cy="193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0310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Узнать её совсем легко,</a:t>
            </a:r>
          </a:p>
          <a:p>
            <a:r>
              <a:rPr lang="ru-RU" sz="2000" dirty="0"/>
              <a:t>Дает парное молоко,</a:t>
            </a:r>
          </a:p>
          <a:p>
            <a:r>
              <a:rPr lang="ru-RU" sz="2000" dirty="0"/>
              <a:t>Рогата, с виду чуть сурова,</a:t>
            </a:r>
          </a:p>
          <a:p>
            <a:r>
              <a:rPr lang="ru-RU" sz="2000" dirty="0"/>
              <a:t>Твоя кормилица...(Корова)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1700808"/>
            <a:ext cx="5274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быка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3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Я поела и заснула.</a:t>
            </a:r>
          </a:p>
          <a:p>
            <a:r>
              <a:rPr lang="ru-RU" sz="2000" dirty="0"/>
              <a:t>Замечательно живу!</a:t>
            </a:r>
          </a:p>
          <a:p>
            <a:r>
              <a:rPr lang="ru-RU" sz="2000" dirty="0"/>
              <a:t>Говорят, что я – грязнуля?</a:t>
            </a:r>
          </a:p>
          <a:p>
            <a:r>
              <a:rPr lang="ru-RU" sz="2000" dirty="0"/>
              <a:t>Просто душа нет в хлеву! (Свинка.)</a:t>
            </a:r>
          </a:p>
        </p:txBody>
      </p:sp>
      <p:pic>
        <p:nvPicPr>
          <p:cNvPr id="2050" name="Picture 2" descr="https://fiction-books.ru/img/1018932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98611" l="200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58" y="3661248"/>
            <a:ext cx="2566437" cy="230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nydailynews.com/resizer/o_Ep4e67938Y4vCREhitq9Qawtw=/1200x0/top/arc-anglerfish-arc2-prod-tronc.s3.amazonaws.com/public/A24JFT3Z6X5KAR3AZB34MQEGJ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3" b="965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34" y="5015944"/>
            <a:ext cx="2323154" cy="141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4" y="3501008"/>
            <a:ext cx="4121012" cy="24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2060848"/>
            <a:ext cx="4680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Покажи свинью 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4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Я скажу вам: "Ме-ме-ме</a:t>
            </a:r>
            <a:r>
              <a:rPr lang="ru-RU" sz="2000" dirty="0" smtClean="0"/>
              <a:t>!</a:t>
            </a:r>
            <a:endParaRPr lang="ru-RU" sz="2000" dirty="0"/>
          </a:p>
          <a:p>
            <a:r>
              <a:rPr lang="ru-RU" sz="2000" dirty="0"/>
              <a:t>Подготовьтесь-ка к зиме</a:t>
            </a:r>
            <a:r>
              <a:rPr lang="ru-RU" sz="2000" dirty="0" smtClean="0"/>
              <a:t>!</a:t>
            </a:r>
            <a:endParaRPr lang="ru-RU" sz="2000" dirty="0"/>
          </a:p>
          <a:p>
            <a:r>
              <a:rPr lang="ru-RU" sz="2000" dirty="0"/>
              <a:t>Шерсть мою скорей </a:t>
            </a:r>
            <a:r>
              <a:rPr lang="ru-RU" sz="2000" dirty="0" smtClean="0"/>
              <a:t>стригите</a:t>
            </a:r>
            <a:endParaRPr lang="ru-RU" sz="2000" dirty="0"/>
          </a:p>
          <a:p>
            <a:r>
              <a:rPr lang="ru-RU" sz="2000" dirty="0"/>
              <a:t>И носки себе вяжите!" (Коза)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25" l="0" r="99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924944"/>
            <a:ext cx="3742168" cy="296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3" b="96744" l="10000" r="97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33"/>
          <a:stretch/>
        </p:blipFill>
        <p:spPr bwMode="auto">
          <a:xfrm>
            <a:off x="5940152" y="3140968"/>
            <a:ext cx="2874573" cy="325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419" l="4111" r="90000">
                        <a14:foregroundMark x1="15556" y1="77674" x2="43222" y2="78953"/>
                        <a14:foregroundMark x1="40778" y1="70581" x2="41444" y2="66047"/>
                        <a14:foregroundMark x1="47222" y1="66977" x2="50667" y2="63140"/>
                        <a14:backgroundMark x1="50667" y1="27791" x2="74333" y2="4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4" t="57811" r="42775" b="-7811"/>
          <a:stretch/>
        </p:blipFill>
        <p:spPr bwMode="auto">
          <a:xfrm>
            <a:off x="4572000" y="5167527"/>
            <a:ext cx="1905000" cy="169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848" y="1771261"/>
            <a:ext cx="4358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Покажи козу  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Заплелись густые травы, </a:t>
            </a:r>
            <a:endParaRPr lang="ru-RU" sz="2000" dirty="0" smtClean="0"/>
          </a:p>
          <a:p>
            <a:r>
              <a:rPr lang="ru-RU" sz="2000" dirty="0" smtClean="0"/>
              <a:t>Закудрявились </a:t>
            </a:r>
            <a:r>
              <a:rPr lang="ru-RU" sz="2000" dirty="0"/>
              <a:t>луга, </a:t>
            </a:r>
            <a:endParaRPr lang="ru-RU" sz="2000" dirty="0" smtClean="0"/>
          </a:p>
          <a:p>
            <a:r>
              <a:rPr lang="ru-RU" sz="2000" dirty="0" smtClean="0"/>
              <a:t>Да </a:t>
            </a:r>
            <a:r>
              <a:rPr lang="ru-RU" sz="2000" dirty="0"/>
              <a:t>и сам я весь кудрявый, </a:t>
            </a:r>
            <a:endParaRPr lang="ru-RU" sz="2000" dirty="0" smtClean="0"/>
          </a:p>
          <a:p>
            <a:r>
              <a:rPr lang="ru-RU" sz="2000" dirty="0" smtClean="0"/>
              <a:t>Даже </a:t>
            </a:r>
            <a:r>
              <a:rPr lang="ru-RU" sz="2000" dirty="0"/>
              <a:t>завитком рога. (Баран)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05" b="98110" l="58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38100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1" b="97070" l="7706" r="94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382700"/>
            <a:ext cx="1274079" cy="233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00" b="97600" l="10000" r="90000">
                        <a14:foregroundMark x1="25778" y1="12800" x2="31111" y2="15800"/>
                        <a14:foregroundMark x1="28000" y1="25000" x2="29556" y2="16200"/>
                        <a14:foregroundMark x1="27778" y1="22400" x2="28667" y2="15800"/>
                        <a14:foregroundMark x1="28889" y1="14200" x2="34333" y2="12000"/>
                        <a14:foregroundMark x1="29889" y1="11600" x2="32333" y2="12000"/>
                        <a14:foregroundMark x1="32000" y1="11200" x2="33889" y2="1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98" t="8857" r="22571" b="7029"/>
          <a:stretch/>
        </p:blipFill>
        <p:spPr bwMode="auto">
          <a:xfrm>
            <a:off x="5983944" y="3140968"/>
            <a:ext cx="2761726" cy="235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1052" y="1789078"/>
            <a:ext cx="4232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Покажи барана 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6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Вся мохнатенькая, </a:t>
            </a:r>
            <a:r>
              <a:rPr lang="ru-RU" sz="2000" dirty="0" smtClean="0"/>
              <a:t>сама </a:t>
            </a:r>
            <a:r>
              <a:rPr lang="ru-RU" sz="2000" dirty="0"/>
              <a:t>усатенькая, </a:t>
            </a:r>
            <a:endParaRPr lang="ru-RU" sz="2000" dirty="0" smtClean="0"/>
          </a:p>
          <a:p>
            <a:r>
              <a:rPr lang="ru-RU" sz="2000" dirty="0" smtClean="0"/>
              <a:t>Днём </a:t>
            </a:r>
            <a:r>
              <a:rPr lang="ru-RU" sz="2000" dirty="0"/>
              <a:t>спит </a:t>
            </a:r>
            <a:r>
              <a:rPr lang="ru-RU" sz="2000" dirty="0" smtClean="0"/>
              <a:t>и </a:t>
            </a:r>
            <a:r>
              <a:rPr lang="ru-RU" sz="2000" dirty="0"/>
              <a:t>сказки говорит, </a:t>
            </a:r>
            <a:endParaRPr lang="ru-RU" sz="2000" dirty="0" smtClean="0"/>
          </a:p>
          <a:p>
            <a:r>
              <a:rPr lang="ru-RU" sz="2000" dirty="0" smtClean="0"/>
              <a:t>А </a:t>
            </a:r>
            <a:r>
              <a:rPr lang="ru-RU" sz="2000" dirty="0"/>
              <a:t>ночью бродит, На охоту ходит. (Кошка)</a:t>
            </a:r>
          </a:p>
          <a:p>
            <a:endParaRPr lang="ru-RU" dirty="0"/>
          </a:p>
        </p:txBody>
      </p:sp>
      <p:pic>
        <p:nvPicPr>
          <p:cNvPr id="1026" name="Picture 2" descr="https://wikipet.ru/uploads/posts/2018-01/1516692244_munchkin-inf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89" b="100000" l="463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3130520" cy="210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1338671/bdecc84d-dd65-46fd-ae43-780d7c9610b6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02" b="94498" l="0" r="92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97152"/>
            <a:ext cx="1495054" cy="149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nastol.com.ua/pic/201312/1920x1200/nastol.com.ua-7037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7" b="99500" l="29219" r="718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3" r="27939"/>
          <a:stretch/>
        </p:blipFill>
        <p:spPr bwMode="auto">
          <a:xfrm>
            <a:off x="6372200" y="2816782"/>
            <a:ext cx="2160240" cy="321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1844824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Покажи котёнка 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4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Мой дружочек громко лает,</a:t>
            </a:r>
          </a:p>
          <a:p>
            <a:r>
              <a:rPr lang="ru-RU" sz="2000" dirty="0" smtClean="0"/>
              <a:t>Он </a:t>
            </a:r>
            <a:r>
              <a:rPr lang="ru-RU" sz="2000" dirty="0"/>
              <a:t>команды выполняет.</a:t>
            </a:r>
          </a:p>
          <a:p>
            <a:r>
              <a:rPr lang="ru-RU" sz="2000" dirty="0"/>
              <a:t>Я вожу его гулять,</a:t>
            </a:r>
          </a:p>
          <a:p>
            <a:r>
              <a:rPr lang="ru-RU" sz="2000" dirty="0"/>
              <a:t>У</a:t>
            </a:r>
            <a:r>
              <a:rPr lang="ru-RU" sz="2000" dirty="0" smtClean="0"/>
              <a:t>чу </a:t>
            </a:r>
            <a:r>
              <a:rPr lang="ru-RU" sz="2000" dirty="0"/>
              <a:t>в мяч со мной играть</a:t>
            </a:r>
            <a:r>
              <a:rPr lang="ru-RU" sz="2000" dirty="0" smtClean="0"/>
              <a:t>. (Собака)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93" b="100000" l="55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3412446" cy="270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80" l="5059" r="94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52516"/>
            <a:ext cx="2626041" cy="251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1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91" r="32018"/>
          <a:stretch/>
        </p:blipFill>
        <p:spPr bwMode="auto">
          <a:xfrm>
            <a:off x="4499992" y="5034244"/>
            <a:ext cx="1008112" cy="123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2" y="2060848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Покажи собаку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9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Длинное ухо, </a:t>
            </a:r>
            <a:endParaRPr lang="ru-RU" sz="2000" dirty="0" smtClean="0"/>
          </a:p>
          <a:p>
            <a:r>
              <a:rPr lang="ru-RU" sz="2000" dirty="0" smtClean="0"/>
              <a:t>Комочек </a:t>
            </a:r>
            <a:r>
              <a:rPr lang="ru-RU" sz="2000" dirty="0"/>
              <a:t>пуха. </a:t>
            </a:r>
            <a:endParaRPr lang="ru-RU" sz="2000" dirty="0" smtClean="0"/>
          </a:p>
          <a:p>
            <a:r>
              <a:rPr lang="ru-RU" sz="2000" dirty="0" smtClean="0"/>
              <a:t>Прыгает </a:t>
            </a:r>
            <a:r>
              <a:rPr lang="ru-RU" sz="2000" dirty="0"/>
              <a:t>ловко</a:t>
            </a:r>
            <a:r>
              <a:rPr lang="ru-RU" sz="2000" dirty="0" smtClean="0"/>
              <a:t>,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Грызёт морковку. </a:t>
            </a:r>
            <a:r>
              <a:rPr lang="ru-RU" sz="2000" dirty="0" smtClean="0"/>
              <a:t> (Кролик)</a:t>
            </a:r>
            <a:endParaRPr lang="ru-RU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8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822"/>
          <a:stretch/>
        </p:blipFill>
        <p:spPr bwMode="auto">
          <a:xfrm>
            <a:off x="622607" y="3594120"/>
            <a:ext cx="3021308" cy="248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" b="98860" l="2222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38068"/>
            <a:ext cx="2270026" cy="287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5571" y1="61857" x2="27571" y2="61857"/>
                        <a14:backgroundMark x1="56000" y1="83143" x2="60143" y2="81857"/>
                        <a14:backgroundMark x1="40429" y1="84143" x2="43429" y2="8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3" t="12091" r="11366" b="12396"/>
          <a:stretch/>
        </p:blipFill>
        <p:spPr bwMode="auto">
          <a:xfrm>
            <a:off x="4282500" y="4838155"/>
            <a:ext cx="1495561" cy="143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13112" y="2036167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Покажи крольчонка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327</Words>
  <Application>Microsoft Office PowerPoint</Application>
  <PresentationFormat>Экран (4:3)</PresentationFormat>
  <Paragraphs>69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 V gr.4</dc:creator>
  <cp:lastModifiedBy>Пользователь Windows</cp:lastModifiedBy>
  <cp:revision>25</cp:revision>
  <dcterms:created xsi:type="dcterms:W3CDTF">2019-10-23T10:10:13Z</dcterms:created>
  <dcterms:modified xsi:type="dcterms:W3CDTF">2019-11-13T06:12:56Z</dcterms:modified>
</cp:coreProperties>
</file>