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93" r:id="rId3"/>
    <p:sldId id="259" r:id="rId4"/>
    <p:sldId id="292" r:id="rId5"/>
    <p:sldId id="261" r:id="rId6"/>
    <p:sldId id="258" r:id="rId7"/>
    <p:sldId id="262" r:id="rId8"/>
    <p:sldId id="290" r:id="rId9"/>
    <p:sldId id="291" r:id="rId10"/>
    <p:sldId id="294" r:id="rId11"/>
    <p:sldId id="299" r:id="rId12"/>
    <p:sldId id="295" r:id="rId13"/>
    <p:sldId id="300" r:id="rId14"/>
    <p:sldId id="301" r:id="rId15"/>
    <p:sldId id="296" r:id="rId16"/>
    <p:sldId id="297" r:id="rId17"/>
    <p:sldId id="298" r:id="rId18"/>
    <p:sldId id="266" r:id="rId19"/>
    <p:sldId id="289" r:id="rId20"/>
    <p:sldId id="265" r:id="rId21"/>
    <p:sldId id="263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4" r:id="rId39"/>
    <p:sldId id="304" r:id="rId40"/>
    <p:sldId id="285" r:id="rId41"/>
    <p:sldId id="286" r:id="rId42"/>
    <p:sldId id="287" r:id="rId43"/>
    <p:sldId id="305" r:id="rId44"/>
    <p:sldId id="302" r:id="rId45"/>
    <p:sldId id="303" r:id="rId46"/>
    <p:sldId id="28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сенко " initials="Н.Н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0C2B-DAA8-46C3-843C-38BFE284C3D1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E80B6-58BF-47B6-BF13-61D6DF975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5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80B6-58BF-47B6-BF13-61D6DF975FF4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5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A961C8-72E9-43CC-A759-74DE9BC1DA70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0F374C-EC6E-4467-A764-1E3DA15864F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Весёлая математика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520880" cy="194421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Составила Власенко Нина Владимировна,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воспитатель,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МАДОУ «Детский сад комбинированного вида № 4 «Солнышко»</a:t>
            </a:r>
          </a:p>
          <a:p>
            <a:pPr algn="r"/>
            <a:endParaRPr lang="ru-RU" sz="2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37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Box 1"/>
          <p:cNvSpPr txBox="1">
            <a:spLocks noChangeArrowheads="1"/>
          </p:cNvSpPr>
          <p:nvPr/>
        </p:nvSpPr>
        <p:spPr bwMode="auto">
          <a:xfrm>
            <a:off x="2143125" y="285750"/>
            <a:ext cx="5002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Примеры на сложение </a:t>
            </a:r>
          </a:p>
          <a:p>
            <a:pPr algn="ctr" eaLnBrk="1" hangingPunct="1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в пределах десяти, </a:t>
            </a:r>
          </a:p>
          <a:p>
            <a:pPr algn="ctr" eaLnBrk="1" hangingPunct="1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или «Купи игрушку» </a:t>
            </a:r>
          </a:p>
        </p:txBody>
      </p:sp>
      <p:pic>
        <p:nvPicPr>
          <p:cNvPr id="172035" name="Рисунок 2" descr="повар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00250"/>
            <a:ext cx="63214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58000" y="6143625"/>
            <a:ext cx="207168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справка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71500" y="357188"/>
            <a:ext cx="8072438" cy="6215062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игрушках ценники. Внизу прилавка пример. Решив его, мы узнаем, какую игрушку мы сможем купить. Нужно кликать на игрушке с правильным ответом.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Box 2"/>
          <p:cNvSpPr txBox="1">
            <a:spLocks noChangeArrowheads="1"/>
          </p:cNvSpPr>
          <p:nvPr/>
        </p:nvSpPr>
        <p:spPr bwMode="auto">
          <a:xfrm>
            <a:off x="4429125" y="50006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5+5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14313" y="4000500"/>
            <a:ext cx="8572500" cy="460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215313" cy="714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214313"/>
            <a:ext cx="1357313" cy="2103437"/>
            <a:chOff x="1857356" y="4754115"/>
            <a:chExt cx="1357322" cy="2103885"/>
          </a:xfrm>
        </p:grpSpPr>
        <p:pic>
          <p:nvPicPr>
            <p:cNvPr id="184357" name="Рисунок 6" descr="пирамида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68448"/>
              <a:ext cx="914250" cy="17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71736" y="4854148"/>
              <a:ext cx="642942" cy="10717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98684" y="4754115"/>
              <a:ext cx="287340" cy="37155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214313" y="2357438"/>
            <a:ext cx="2286000" cy="1638300"/>
            <a:chOff x="357158" y="4686303"/>
            <a:chExt cx="2286016" cy="1638761"/>
          </a:xfrm>
        </p:grpSpPr>
        <p:pic>
          <p:nvPicPr>
            <p:cNvPr id="184354" name="Рисунок 12" descr="самосвал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929198"/>
              <a:ext cx="1473915" cy="139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000231" y="4786343"/>
              <a:ext cx="642943" cy="10718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727180" y="4686303"/>
              <a:ext cx="287340" cy="371580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3357563" y="642938"/>
            <a:ext cx="1773237" cy="1576387"/>
            <a:chOff x="428596" y="4714884"/>
            <a:chExt cx="1772535" cy="1577066"/>
          </a:xfrm>
        </p:grpSpPr>
        <p:pic>
          <p:nvPicPr>
            <p:cNvPr id="184351" name="Рисунок 5" descr="флаг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636"/>
              <a:ext cx="912213" cy="129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58449" y="4814939"/>
              <a:ext cx="642682" cy="10720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285507" y="4714884"/>
              <a:ext cx="287223" cy="371635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7000875" y="428625"/>
            <a:ext cx="1928813" cy="1779588"/>
            <a:chOff x="5929322" y="757213"/>
            <a:chExt cx="1928826" cy="1780023"/>
          </a:xfrm>
        </p:grpSpPr>
        <p:pic>
          <p:nvPicPr>
            <p:cNvPr id="184348" name="Рисунок 8" descr="барабан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000108"/>
              <a:ext cx="1677590" cy="15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7215206" y="857250"/>
              <a:ext cx="642942" cy="1071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942154" y="757213"/>
              <a:ext cx="287340" cy="371566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1357313" y="1071563"/>
            <a:ext cx="1785937" cy="1171575"/>
            <a:chOff x="1571604" y="614337"/>
            <a:chExt cx="1785950" cy="1171589"/>
          </a:xfrm>
        </p:grpSpPr>
        <p:pic>
          <p:nvPicPr>
            <p:cNvPr id="184345" name="Рисунок 7" descr="машин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642918"/>
              <a:ext cx="1192490" cy="10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714612" y="714350"/>
              <a:ext cx="642942" cy="1071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441560" y="614337"/>
              <a:ext cx="287339" cy="371479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2643188" y="2286000"/>
            <a:ext cx="2000250" cy="1644650"/>
            <a:chOff x="571472" y="4643446"/>
            <a:chExt cx="2000263" cy="1645439"/>
          </a:xfrm>
        </p:grpSpPr>
        <p:pic>
          <p:nvPicPr>
            <p:cNvPr id="184342" name="Рисунок 9" descr="МЯЧ2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929198"/>
              <a:ext cx="1104399" cy="135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558903" y="4743507"/>
              <a:ext cx="1012832" cy="1072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85852" y="4643446"/>
              <a:ext cx="287339" cy="371653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37"/>
          <p:cNvGrpSpPr>
            <a:grpSpLocks/>
          </p:cNvGrpSpPr>
          <p:nvPr/>
        </p:nvGrpSpPr>
        <p:grpSpPr bwMode="auto">
          <a:xfrm>
            <a:off x="5214938" y="642938"/>
            <a:ext cx="1571625" cy="1524000"/>
            <a:chOff x="1214414" y="4786322"/>
            <a:chExt cx="1571636" cy="1523641"/>
          </a:xfrm>
        </p:grpSpPr>
        <p:pic>
          <p:nvPicPr>
            <p:cNvPr id="184339" name="Рисунок 11" descr="самолёт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000636"/>
              <a:ext cx="1109563" cy="130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143107" y="4929163"/>
              <a:ext cx="642943" cy="1071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928794" y="4786322"/>
              <a:ext cx="287339" cy="371387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6643688" y="2286000"/>
            <a:ext cx="2071687" cy="1711325"/>
            <a:chOff x="428596" y="4543427"/>
            <a:chExt cx="2071702" cy="1710952"/>
          </a:xfrm>
        </p:grpSpPr>
        <p:pic>
          <p:nvPicPr>
            <p:cNvPr id="184336" name="Рисунок 10" descr="пароход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572008"/>
              <a:ext cx="1359607" cy="16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1857356" y="4643418"/>
              <a:ext cx="642942" cy="107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584304" y="4543427"/>
              <a:ext cx="287339" cy="37139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4333" name="Рисунок 2" descr="повар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33750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4" name="TextBox 41"/>
          <p:cNvSpPr txBox="1">
            <a:spLocks noChangeArrowheads="1"/>
          </p:cNvSpPr>
          <p:nvPr/>
        </p:nvSpPr>
        <p:spPr bwMode="auto">
          <a:xfrm>
            <a:off x="4581525" y="51530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2+2</a:t>
            </a:r>
          </a:p>
        </p:txBody>
      </p:sp>
      <p:sp>
        <p:nvSpPr>
          <p:cNvPr id="41" name="Управляющая кнопка: домой 4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Box 2"/>
          <p:cNvSpPr txBox="1">
            <a:spLocks noChangeArrowheads="1"/>
          </p:cNvSpPr>
          <p:nvPr/>
        </p:nvSpPr>
        <p:spPr bwMode="auto">
          <a:xfrm>
            <a:off x="4429125" y="50006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5+5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14313" y="4000500"/>
            <a:ext cx="8572500" cy="460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215313" cy="714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214313"/>
            <a:ext cx="1357313" cy="2103437"/>
            <a:chOff x="1857356" y="4754115"/>
            <a:chExt cx="1357322" cy="2103885"/>
          </a:xfrm>
        </p:grpSpPr>
        <p:pic>
          <p:nvPicPr>
            <p:cNvPr id="176165" name="Рисунок 6" descr="пирамида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68448"/>
              <a:ext cx="914250" cy="17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71736" y="4854148"/>
              <a:ext cx="642942" cy="10717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98684" y="4754115"/>
              <a:ext cx="287340" cy="37155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214313" y="2357438"/>
            <a:ext cx="2286000" cy="1638300"/>
            <a:chOff x="357158" y="4686303"/>
            <a:chExt cx="2286016" cy="1638761"/>
          </a:xfrm>
        </p:grpSpPr>
        <p:pic>
          <p:nvPicPr>
            <p:cNvPr id="176162" name="Рисунок 12" descr="самосвал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929198"/>
              <a:ext cx="1473915" cy="139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000231" y="4786343"/>
              <a:ext cx="642943" cy="10718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727180" y="4686303"/>
              <a:ext cx="287340" cy="371580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3357563" y="642938"/>
            <a:ext cx="1773237" cy="1576387"/>
            <a:chOff x="428596" y="4714884"/>
            <a:chExt cx="1772535" cy="1577066"/>
          </a:xfrm>
        </p:grpSpPr>
        <p:pic>
          <p:nvPicPr>
            <p:cNvPr id="176159" name="Рисунок 5" descr="флаг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636"/>
              <a:ext cx="912213" cy="129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58449" y="4814939"/>
              <a:ext cx="642682" cy="10720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285507" y="4714884"/>
              <a:ext cx="287223" cy="371635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7000875" y="428625"/>
            <a:ext cx="1928813" cy="1779588"/>
            <a:chOff x="5929322" y="757213"/>
            <a:chExt cx="1928826" cy="1780023"/>
          </a:xfrm>
        </p:grpSpPr>
        <p:pic>
          <p:nvPicPr>
            <p:cNvPr id="176156" name="Рисунок 8" descr="барабан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000108"/>
              <a:ext cx="1677590" cy="15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7215206" y="857250"/>
              <a:ext cx="642942" cy="1071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942154" y="757213"/>
              <a:ext cx="287340" cy="371566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1357313" y="1071563"/>
            <a:ext cx="1785937" cy="1171575"/>
            <a:chOff x="1571604" y="614337"/>
            <a:chExt cx="1785950" cy="1171589"/>
          </a:xfrm>
        </p:grpSpPr>
        <p:pic>
          <p:nvPicPr>
            <p:cNvPr id="176153" name="Рисунок 7" descr="машин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642918"/>
              <a:ext cx="1192490" cy="10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714612" y="714350"/>
              <a:ext cx="642942" cy="1071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441560" y="614337"/>
              <a:ext cx="287339" cy="371479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2643188" y="2286000"/>
            <a:ext cx="2000250" cy="1644650"/>
            <a:chOff x="571472" y="4643446"/>
            <a:chExt cx="2000263" cy="1645439"/>
          </a:xfrm>
        </p:grpSpPr>
        <p:pic>
          <p:nvPicPr>
            <p:cNvPr id="176150" name="Рисунок 9" descr="МЯЧ2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929198"/>
              <a:ext cx="1104399" cy="135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558903" y="4743507"/>
              <a:ext cx="1012832" cy="1072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85852" y="4643446"/>
              <a:ext cx="287339" cy="371653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37"/>
          <p:cNvGrpSpPr>
            <a:grpSpLocks/>
          </p:cNvGrpSpPr>
          <p:nvPr/>
        </p:nvGrpSpPr>
        <p:grpSpPr bwMode="auto">
          <a:xfrm>
            <a:off x="5214938" y="642938"/>
            <a:ext cx="1571625" cy="1524000"/>
            <a:chOff x="1214414" y="4786322"/>
            <a:chExt cx="1571636" cy="1523641"/>
          </a:xfrm>
        </p:grpSpPr>
        <p:pic>
          <p:nvPicPr>
            <p:cNvPr id="176147" name="Рисунок 11" descr="самолёт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000636"/>
              <a:ext cx="1109563" cy="130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143107" y="4929163"/>
              <a:ext cx="642943" cy="1071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928794" y="4786322"/>
              <a:ext cx="287339" cy="371387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6643688" y="2286000"/>
            <a:ext cx="2071687" cy="1711325"/>
            <a:chOff x="428596" y="4543427"/>
            <a:chExt cx="2071702" cy="1710952"/>
          </a:xfrm>
        </p:grpSpPr>
        <p:pic>
          <p:nvPicPr>
            <p:cNvPr id="176144" name="Рисунок 10" descr="пароход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572008"/>
              <a:ext cx="1359607" cy="16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1857356" y="4643418"/>
              <a:ext cx="642942" cy="107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584304" y="4543427"/>
              <a:ext cx="287339" cy="37139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76141" name="Рисунок 2" descr="повар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33750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42" name="TextBox 41"/>
          <p:cNvSpPr txBox="1">
            <a:spLocks noChangeArrowheads="1"/>
          </p:cNvSpPr>
          <p:nvPr/>
        </p:nvSpPr>
        <p:spPr bwMode="auto">
          <a:xfrm>
            <a:off x="4581525" y="51530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4+1</a:t>
            </a:r>
          </a:p>
        </p:txBody>
      </p:sp>
      <p:sp>
        <p:nvSpPr>
          <p:cNvPr id="41" name="Управляющая кнопка: домой 4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Box 2"/>
          <p:cNvSpPr txBox="1">
            <a:spLocks noChangeArrowheads="1"/>
          </p:cNvSpPr>
          <p:nvPr/>
        </p:nvSpPr>
        <p:spPr bwMode="auto">
          <a:xfrm>
            <a:off x="4429125" y="50006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5+5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14313" y="4000500"/>
            <a:ext cx="8572500" cy="460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215313" cy="714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214313"/>
            <a:ext cx="1357313" cy="2103437"/>
            <a:chOff x="1857356" y="4754115"/>
            <a:chExt cx="1357322" cy="2103885"/>
          </a:xfrm>
        </p:grpSpPr>
        <p:pic>
          <p:nvPicPr>
            <p:cNvPr id="182309" name="Рисунок 6" descr="пирамида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68448"/>
              <a:ext cx="914250" cy="17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71736" y="4854148"/>
              <a:ext cx="642942" cy="10717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98684" y="4754115"/>
              <a:ext cx="287340" cy="37155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214313" y="2357438"/>
            <a:ext cx="2286000" cy="1638300"/>
            <a:chOff x="357158" y="4686303"/>
            <a:chExt cx="2286016" cy="1638761"/>
          </a:xfrm>
        </p:grpSpPr>
        <p:pic>
          <p:nvPicPr>
            <p:cNvPr id="182306" name="Рисунок 12" descr="самосвал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929198"/>
              <a:ext cx="1473915" cy="139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000231" y="4786343"/>
              <a:ext cx="642943" cy="10718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727180" y="4686303"/>
              <a:ext cx="287340" cy="371580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3357563" y="642938"/>
            <a:ext cx="1773237" cy="1576387"/>
            <a:chOff x="428596" y="4714884"/>
            <a:chExt cx="1772535" cy="1577066"/>
          </a:xfrm>
        </p:grpSpPr>
        <p:pic>
          <p:nvPicPr>
            <p:cNvPr id="182303" name="Рисунок 5" descr="флаг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636"/>
              <a:ext cx="912213" cy="129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58449" y="4814939"/>
              <a:ext cx="642682" cy="10720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285507" y="4714884"/>
              <a:ext cx="287223" cy="371635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7000875" y="428625"/>
            <a:ext cx="1928813" cy="1779588"/>
            <a:chOff x="5929322" y="757213"/>
            <a:chExt cx="1928826" cy="1780023"/>
          </a:xfrm>
        </p:grpSpPr>
        <p:pic>
          <p:nvPicPr>
            <p:cNvPr id="182300" name="Рисунок 8" descr="барабан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000108"/>
              <a:ext cx="1677590" cy="15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7215206" y="857250"/>
              <a:ext cx="642942" cy="1071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942154" y="757213"/>
              <a:ext cx="287340" cy="371566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1357313" y="1071563"/>
            <a:ext cx="1785937" cy="1171575"/>
            <a:chOff x="1571604" y="614337"/>
            <a:chExt cx="1785950" cy="1171589"/>
          </a:xfrm>
        </p:grpSpPr>
        <p:pic>
          <p:nvPicPr>
            <p:cNvPr id="182297" name="Рисунок 7" descr="машин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642918"/>
              <a:ext cx="1192490" cy="10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714612" y="714350"/>
              <a:ext cx="642942" cy="1071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441560" y="614337"/>
              <a:ext cx="287339" cy="371479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2643188" y="2286000"/>
            <a:ext cx="2000250" cy="1644650"/>
            <a:chOff x="571472" y="4643446"/>
            <a:chExt cx="2000263" cy="1645439"/>
          </a:xfrm>
        </p:grpSpPr>
        <p:pic>
          <p:nvPicPr>
            <p:cNvPr id="182294" name="Рисунок 9" descr="МЯЧ2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929198"/>
              <a:ext cx="1104399" cy="135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558903" y="4743507"/>
              <a:ext cx="1012832" cy="1072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85852" y="4643446"/>
              <a:ext cx="287339" cy="371653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37"/>
          <p:cNvGrpSpPr>
            <a:grpSpLocks/>
          </p:cNvGrpSpPr>
          <p:nvPr/>
        </p:nvGrpSpPr>
        <p:grpSpPr bwMode="auto">
          <a:xfrm>
            <a:off x="5214938" y="642938"/>
            <a:ext cx="1571625" cy="1524000"/>
            <a:chOff x="1214414" y="4786322"/>
            <a:chExt cx="1571636" cy="1523641"/>
          </a:xfrm>
        </p:grpSpPr>
        <p:pic>
          <p:nvPicPr>
            <p:cNvPr id="182291" name="Рисунок 11" descr="самолёт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000636"/>
              <a:ext cx="1109563" cy="130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143107" y="4929163"/>
              <a:ext cx="642943" cy="1071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928794" y="4786322"/>
              <a:ext cx="287339" cy="371387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6643688" y="2286000"/>
            <a:ext cx="2071687" cy="1711325"/>
            <a:chOff x="428596" y="4543427"/>
            <a:chExt cx="2071702" cy="1710952"/>
          </a:xfrm>
        </p:grpSpPr>
        <p:pic>
          <p:nvPicPr>
            <p:cNvPr id="182288" name="Рисунок 10" descr="пароход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572008"/>
              <a:ext cx="1359607" cy="16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1857356" y="4643418"/>
              <a:ext cx="642942" cy="107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584304" y="4543427"/>
              <a:ext cx="287339" cy="37139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2285" name="Рисунок 2" descr="повар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33750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6" name="TextBox 41"/>
          <p:cNvSpPr txBox="1">
            <a:spLocks noChangeArrowheads="1"/>
          </p:cNvSpPr>
          <p:nvPr/>
        </p:nvSpPr>
        <p:spPr bwMode="auto">
          <a:xfrm>
            <a:off x="4581525" y="51530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4+3</a:t>
            </a:r>
          </a:p>
        </p:txBody>
      </p:sp>
      <p:sp>
        <p:nvSpPr>
          <p:cNvPr id="41" name="Управляющая кнопка: домой 4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Box 2"/>
          <p:cNvSpPr txBox="1">
            <a:spLocks noChangeArrowheads="1"/>
          </p:cNvSpPr>
          <p:nvPr/>
        </p:nvSpPr>
        <p:spPr bwMode="auto">
          <a:xfrm>
            <a:off x="4429125" y="50006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5+5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14313" y="4000500"/>
            <a:ext cx="8572500" cy="460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215313" cy="714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214313"/>
            <a:ext cx="1357313" cy="2103437"/>
            <a:chOff x="1857356" y="4754115"/>
            <a:chExt cx="1357322" cy="2103885"/>
          </a:xfrm>
        </p:grpSpPr>
        <p:pic>
          <p:nvPicPr>
            <p:cNvPr id="175141" name="Рисунок 6" descr="пирамида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68448"/>
              <a:ext cx="914250" cy="17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71736" y="4854148"/>
              <a:ext cx="642942" cy="10717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98684" y="4754115"/>
              <a:ext cx="287340" cy="37155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214313" y="2357438"/>
            <a:ext cx="2286000" cy="1638300"/>
            <a:chOff x="357158" y="4686303"/>
            <a:chExt cx="2286016" cy="1638761"/>
          </a:xfrm>
        </p:grpSpPr>
        <p:pic>
          <p:nvPicPr>
            <p:cNvPr id="175138" name="Рисунок 12" descr="самосвал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929198"/>
              <a:ext cx="1473915" cy="139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000231" y="4786343"/>
              <a:ext cx="642943" cy="10718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727180" y="4686303"/>
              <a:ext cx="287340" cy="371580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3357563" y="642938"/>
            <a:ext cx="1773237" cy="1576387"/>
            <a:chOff x="428596" y="4714884"/>
            <a:chExt cx="1772535" cy="1577066"/>
          </a:xfrm>
        </p:grpSpPr>
        <p:pic>
          <p:nvPicPr>
            <p:cNvPr id="175135" name="Рисунок 5" descr="флаг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636"/>
              <a:ext cx="912213" cy="129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58449" y="4814939"/>
              <a:ext cx="642682" cy="10720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285507" y="4714884"/>
              <a:ext cx="287223" cy="371635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7000875" y="428625"/>
            <a:ext cx="1928813" cy="1779588"/>
            <a:chOff x="5929322" y="757213"/>
            <a:chExt cx="1928826" cy="1780023"/>
          </a:xfrm>
        </p:grpSpPr>
        <p:pic>
          <p:nvPicPr>
            <p:cNvPr id="175132" name="Рисунок 8" descr="барабан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000108"/>
              <a:ext cx="1677590" cy="15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7215206" y="857250"/>
              <a:ext cx="642942" cy="1071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942154" y="757213"/>
              <a:ext cx="287340" cy="371566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1357313" y="1071563"/>
            <a:ext cx="1785937" cy="1171575"/>
            <a:chOff x="1571604" y="614337"/>
            <a:chExt cx="1785950" cy="1171589"/>
          </a:xfrm>
        </p:grpSpPr>
        <p:pic>
          <p:nvPicPr>
            <p:cNvPr id="175129" name="Рисунок 7" descr="машин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642918"/>
              <a:ext cx="1192490" cy="10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714612" y="714350"/>
              <a:ext cx="642942" cy="1071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441560" y="614337"/>
              <a:ext cx="287339" cy="371479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2643188" y="2286000"/>
            <a:ext cx="2000250" cy="1644650"/>
            <a:chOff x="571472" y="4643446"/>
            <a:chExt cx="2000263" cy="1645439"/>
          </a:xfrm>
        </p:grpSpPr>
        <p:pic>
          <p:nvPicPr>
            <p:cNvPr id="175126" name="Рисунок 9" descr="МЯЧ2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929198"/>
              <a:ext cx="1104399" cy="135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558903" y="4743507"/>
              <a:ext cx="1012832" cy="1072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85852" y="4643446"/>
              <a:ext cx="287339" cy="371653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37"/>
          <p:cNvGrpSpPr>
            <a:grpSpLocks/>
          </p:cNvGrpSpPr>
          <p:nvPr/>
        </p:nvGrpSpPr>
        <p:grpSpPr bwMode="auto">
          <a:xfrm>
            <a:off x="5214938" y="642938"/>
            <a:ext cx="1571625" cy="1524000"/>
            <a:chOff x="1214414" y="4786322"/>
            <a:chExt cx="1571636" cy="1523641"/>
          </a:xfrm>
        </p:grpSpPr>
        <p:pic>
          <p:nvPicPr>
            <p:cNvPr id="175123" name="Рисунок 11" descr="самолёт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000636"/>
              <a:ext cx="1109563" cy="130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143107" y="4929163"/>
              <a:ext cx="642943" cy="1071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928794" y="4786322"/>
              <a:ext cx="287339" cy="371387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6643688" y="2286000"/>
            <a:ext cx="2071687" cy="1711325"/>
            <a:chOff x="428596" y="4543427"/>
            <a:chExt cx="2071702" cy="1710952"/>
          </a:xfrm>
        </p:grpSpPr>
        <p:pic>
          <p:nvPicPr>
            <p:cNvPr id="175120" name="Рисунок 10" descr="пароход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572008"/>
              <a:ext cx="1359607" cy="16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1857356" y="4643418"/>
              <a:ext cx="642942" cy="107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584304" y="4543427"/>
              <a:ext cx="287339" cy="37139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75117" name="Рисунок 2" descr="повар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33750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8" name="TextBox 41"/>
          <p:cNvSpPr txBox="1">
            <a:spLocks noChangeArrowheads="1"/>
          </p:cNvSpPr>
          <p:nvPr/>
        </p:nvSpPr>
        <p:spPr bwMode="auto">
          <a:xfrm>
            <a:off x="4581525" y="51530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4+4</a:t>
            </a:r>
          </a:p>
        </p:txBody>
      </p:sp>
      <p:sp>
        <p:nvSpPr>
          <p:cNvPr id="41" name="Управляющая кнопка: домой 4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Box 2"/>
          <p:cNvSpPr txBox="1">
            <a:spLocks noChangeArrowheads="1"/>
          </p:cNvSpPr>
          <p:nvPr/>
        </p:nvSpPr>
        <p:spPr bwMode="auto">
          <a:xfrm>
            <a:off x="4429125" y="50006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5+5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14313" y="4000500"/>
            <a:ext cx="8572500" cy="460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215313" cy="714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214313"/>
            <a:ext cx="1357313" cy="2103437"/>
            <a:chOff x="1857356" y="4754115"/>
            <a:chExt cx="1357322" cy="2103885"/>
          </a:xfrm>
        </p:grpSpPr>
        <p:pic>
          <p:nvPicPr>
            <p:cNvPr id="180261" name="Рисунок 6" descr="пирамида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68448"/>
              <a:ext cx="914250" cy="17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71736" y="4854148"/>
              <a:ext cx="642942" cy="10717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98684" y="4754115"/>
              <a:ext cx="287340" cy="37155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214313" y="2357438"/>
            <a:ext cx="2286000" cy="1638300"/>
            <a:chOff x="357158" y="4686303"/>
            <a:chExt cx="2286016" cy="1638761"/>
          </a:xfrm>
        </p:grpSpPr>
        <p:pic>
          <p:nvPicPr>
            <p:cNvPr id="180258" name="Рисунок 12" descr="самосвал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929198"/>
              <a:ext cx="1473915" cy="139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000231" y="4786343"/>
              <a:ext cx="642943" cy="10718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727180" y="4686303"/>
              <a:ext cx="287340" cy="371580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3357563" y="642938"/>
            <a:ext cx="1773237" cy="1576387"/>
            <a:chOff x="428596" y="4714884"/>
            <a:chExt cx="1772535" cy="1577066"/>
          </a:xfrm>
        </p:grpSpPr>
        <p:pic>
          <p:nvPicPr>
            <p:cNvPr id="180255" name="Рисунок 5" descr="флаг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636"/>
              <a:ext cx="912213" cy="129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58449" y="4814939"/>
              <a:ext cx="642682" cy="10720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285507" y="4714884"/>
              <a:ext cx="287223" cy="371635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7000875" y="428625"/>
            <a:ext cx="1928813" cy="1779588"/>
            <a:chOff x="5929322" y="757213"/>
            <a:chExt cx="1928826" cy="1780023"/>
          </a:xfrm>
        </p:grpSpPr>
        <p:pic>
          <p:nvPicPr>
            <p:cNvPr id="180252" name="Рисунок 8" descr="барабан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000108"/>
              <a:ext cx="1677590" cy="15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7215206" y="857250"/>
              <a:ext cx="642942" cy="1071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942154" y="757213"/>
              <a:ext cx="287340" cy="371566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1357313" y="1071563"/>
            <a:ext cx="1785937" cy="1171575"/>
            <a:chOff x="1571604" y="614337"/>
            <a:chExt cx="1785950" cy="1171589"/>
          </a:xfrm>
        </p:grpSpPr>
        <p:pic>
          <p:nvPicPr>
            <p:cNvPr id="180249" name="Рисунок 7" descr="машин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642918"/>
              <a:ext cx="1192490" cy="10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714612" y="714350"/>
              <a:ext cx="642942" cy="1071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441560" y="614337"/>
              <a:ext cx="287339" cy="371479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2643188" y="2286000"/>
            <a:ext cx="2000250" cy="1644650"/>
            <a:chOff x="571472" y="4643446"/>
            <a:chExt cx="2000263" cy="1645439"/>
          </a:xfrm>
        </p:grpSpPr>
        <p:pic>
          <p:nvPicPr>
            <p:cNvPr id="180246" name="Рисунок 9" descr="МЯЧ2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929198"/>
              <a:ext cx="1104399" cy="135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558903" y="4743507"/>
              <a:ext cx="1012832" cy="1072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85852" y="4643446"/>
              <a:ext cx="287339" cy="371653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37"/>
          <p:cNvGrpSpPr>
            <a:grpSpLocks/>
          </p:cNvGrpSpPr>
          <p:nvPr/>
        </p:nvGrpSpPr>
        <p:grpSpPr bwMode="auto">
          <a:xfrm>
            <a:off x="5214938" y="642938"/>
            <a:ext cx="1571625" cy="1524000"/>
            <a:chOff x="1214414" y="4786322"/>
            <a:chExt cx="1571636" cy="1523641"/>
          </a:xfrm>
        </p:grpSpPr>
        <p:pic>
          <p:nvPicPr>
            <p:cNvPr id="180243" name="Рисунок 11" descr="самолёт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000636"/>
              <a:ext cx="1109563" cy="130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143107" y="4929163"/>
              <a:ext cx="642943" cy="1071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928794" y="4786322"/>
              <a:ext cx="287339" cy="371387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6643688" y="2286000"/>
            <a:ext cx="2071687" cy="1711325"/>
            <a:chOff x="428596" y="4543427"/>
            <a:chExt cx="2071702" cy="1710952"/>
          </a:xfrm>
        </p:grpSpPr>
        <p:pic>
          <p:nvPicPr>
            <p:cNvPr id="180240" name="Рисунок 10" descr="пароход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572008"/>
              <a:ext cx="1359607" cy="16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1857356" y="4643418"/>
              <a:ext cx="642942" cy="107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584304" y="4543427"/>
              <a:ext cx="287339" cy="37139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0237" name="Рисунок 2" descr="повар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33750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8" name="TextBox 41"/>
          <p:cNvSpPr txBox="1">
            <a:spLocks noChangeArrowheads="1"/>
          </p:cNvSpPr>
          <p:nvPr/>
        </p:nvSpPr>
        <p:spPr bwMode="auto">
          <a:xfrm>
            <a:off x="4581525" y="51530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5+1</a:t>
            </a:r>
          </a:p>
        </p:txBody>
      </p:sp>
      <p:sp>
        <p:nvSpPr>
          <p:cNvPr id="41" name="Управляющая кнопка: домой 4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Box 2"/>
          <p:cNvSpPr txBox="1">
            <a:spLocks noChangeArrowheads="1"/>
          </p:cNvSpPr>
          <p:nvPr/>
        </p:nvSpPr>
        <p:spPr bwMode="auto">
          <a:xfrm>
            <a:off x="4429125" y="50006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5+5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14313" y="4000500"/>
            <a:ext cx="8572500" cy="460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215313" cy="714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214313"/>
            <a:ext cx="1357313" cy="2103437"/>
            <a:chOff x="1857356" y="4754115"/>
            <a:chExt cx="1357322" cy="2103885"/>
          </a:xfrm>
        </p:grpSpPr>
        <p:pic>
          <p:nvPicPr>
            <p:cNvPr id="186405" name="Рисунок 6" descr="пирамида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68448"/>
              <a:ext cx="914250" cy="17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71736" y="4854148"/>
              <a:ext cx="642942" cy="10717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98684" y="4754115"/>
              <a:ext cx="287340" cy="37155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214313" y="2357438"/>
            <a:ext cx="2286000" cy="1638300"/>
            <a:chOff x="357158" y="4686303"/>
            <a:chExt cx="2286016" cy="1638761"/>
          </a:xfrm>
        </p:grpSpPr>
        <p:pic>
          <p:nvPicPr>
            <p:cNvPr id="186402" name="Рисунок 12" descr="самосвал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929198"/>
              <a:ext cx="1473915" cy="139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000231" y="4786343"/>
              <a:ext cx="642943" cy="10718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727180" y="4686303"/>
              <a:ext cx="287340" cy="371580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3357563" y="642938"/>
            <a:ext cx="1773237" cy="1576387"/>
            <a:chOff x="428596" y="4714884"/>
            <a:chExt cx="1772535" cy="1577066"/>
          </a:xfrm>
        </p:grpSpPr>
        <p:pic>
          <p:nvPicPr>
            <p:cNvPr id="186399" name="Рисунок 5" descr="флаг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636"/>
              <a:ext cx="912213" cy="129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58449" y="4814939"/>
              <a:ext cx="642682" cy="10720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285507" y="4714884"/>
              <a:ext cx="287223" cy="371635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7000875" y="428625"/>
            <a:ext cx="1928813" cy="1779588"/>
            <a:chOff x="5929322" y="757213"/>
            <a:chExt cx="1928826" cy="1780023"/>
          </a:xfrm>
        </p:grpSpPr>
        <p:pic>
          <p:nvPicPr>
            <p:cNvPr id="186396" name="Рисунок 8" descr="барабан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000108"/>
              <a:ext cx="1677590" cy="15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7215206" y="857250"/>
              <a:ext cx="642942" cy="1071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942154" y="757213"/>
              <a:ext cx="287340" cy="371566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1357313" y="1071563"/>
            <a:ext cx="1785937" cy="1171575"/>
            <a:chOff x="1571604" y="614337"/>
            <a:chExt cx="1785950" cy="1171589"/>
          </a:xfrm>
        </p:grpSpPr>
        <p:pic>
          <p:nvPicPr>
            <p:cNvPr id="186393" name="Рисунок 7" descr="машин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642918"/>
              <a:ext cx="1192490" cy="10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714612" y="714350"/>
              <a:ext cx="642942" cy="1071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441560" y="614337"/>
              <a:ext cx="287339" cy="371479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2643188" y="2286000"/>
            <a:ext cx="2000250" cy="1644650"/>
            <a:chOff x="571472" y="4643446"/>
            <a:chExt cx="2000263" cy="1645439"/>
          </a:xfrm>
        </p:grpSpPr>
        <p:pic>
          <p:nvPicPr>
            <p:cNvPr id="186390" name="Рисунок 9" descr="МЯЧ2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929198"/>
              <a:ext cx="1104399" cy="135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558903" y="4743507"/>
              <a:ext cx="1012832" cy="1072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85852" y="4643446"/>
              <a:ext cx="287339" cy="371653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37"/>
          <p:cNvGrpSpPr>
            <a:grpSpLocks/>
          </p:cNvGrpSpPr>
          <p:nvPr/>
        </p:nvGrpSpPr>
        <p:grpSpPr bwMode="auto">
          <a:xfrm>
            <a:off x="5214938" y="642938"/>
            <a:ext cx="1571625" cy="1524000"/>
            <a:chOff x="1214414" y="4786322"/>
            <a:chExt cx="1571636" cy="1523641"/>
          </a:xfrm>
        </p:grpSpPr>
        <p:pic>
          <p:nvPicPr>
            <p:cNvPr id="186387" name="Рисунок 11" descr="самолёт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000636"/>
              <a:ext cx="1109563" cy="130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143107" y="4929163"/>
              <a:ext cx="642943" cy="1071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928794" y="4786322"/>
              <a:ext cx="287339" cy="371387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6643688" y="2286000"/>
            <a:ext cx="2071687" cy="1711325"/>
            <a:chOff x="428596" y="4543427"/>
            <a:chExt cx="2071702" cy="1710952"/>
          </a:xfrm>
        </p:grpSpPr>
        <p:pic>
          <p:nvPicPr>
            <p:cNvPr id="186384" name="Рисунок 10" descr="пароход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572008"/>
              <a:ext cx="1359607" cy="16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1857356" y="4643418"/>
              <a:ext cx="642942" cy="107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584304" y="4543427"/>
              <a:ext cx="287339" cy="37139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6381" name="Рисунок 2" descr="повар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33750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82" name="TextBox 41"/>
          <p:cNvSpPr txBox="1">
            <a:spLocks noChangeArrowheads="1"/>
          </p:cNvSpPr>
          <p:nvPr/>
        </p:nvSpPr>
        <p:spPr bwMode="auto">
          <a:xfrm>
            <a:off x="4581525" y="51530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5+2</a:t>
            </a:r>
          </a:p>
        </p:txBody>
      </p:sp>
      <p:sp>
        <p:nvSpPr>
          <p:cNvPr id="41" name="Управляющая кнопка: домой 4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Box 2"/>
          <p:cNvSpPr txBox="1">
            <a:spLocks noChangeArrowheads="1"/>
          </p:cNvSpPr>
          <p:nvPr/>
        </p:nvSpPr>
        <p:spPr bwMode="auto">
          <a:xfrm>
            <a:off x="4429125" y="50006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5+5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14313" y="4000500"/>
            <a:ext cx="8572500" cy="460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215313" cy="7143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214313"/>
            <a:ext cx="1357313" cy="2103437"/>
            <a:chOff x="1857356" y="4754115"/>
            <a:chExt cx="1357322" cy="2103885"/>
          </a:xfrm>
        </p:grpSpPr>
        <p:pic>
          <p:nvPicPr>
            <p:cNvPr id="192549" name="Рисунок 6" descr="пирамида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68448"/>
              <a:ext cx="914250" cy="178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71736" y="4854148"/>
              <a:ext cx="642942" cy="10717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98684" y="4754115"/>
              <a:ext cx="287340" cy="37155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214313" y="2357438"/>
            <a:ext cx="2286000" cy="1638300"/>
            <a:chOff x="357158" y="4686303"/>
            <a:chExt cx="2286016" cy="1638761"/>
          </a:xfrm>
        </p:grpSpPr>
        <p:pic>
          <p:nvPicPr>
            <p:cNvPr id="192546" name="Рисунок 12" descr="самосвал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929198"/>
              <a:ext cx="1473915" cy="139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000231" y="4786343"/>
              <a:ext cx="642943" cy="10718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727180" y="4686303"/>
              <a:ext cx="287340" cy="371580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3357563" y="642938"/>
            <a:ext cx="1773237" cy="1576387"/>
            <a:chOff x="428596" y="4714884"/>
            <a:chExt cx="1772535" cy="1577066"/>
          </a:xfrm>
        </p:grpSpPr>
        <p:pic>
          <p:nvPicPr>
            <p:cNvPr id="192543" name="Рисунок 5" descr="флаг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636"/>
              <a:ext cx="912213" cy="129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58449" y="4814939"/>
              <a:ext cx="642682" cy="10720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285507" y="4714884"/>
              <a:ext cx="287223" cy="371635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7000875" y="428625"/>
            <a:ext cx="1928813" cy="1779588"/>
            <a:chOff x="5929322" y="757213"/>
            <a:chExt cx="1928826" cy="1780023"/>
          </a:xfrm>
        </p:grpSpPr>
        <p:pic>
          <p:nvPicPr>
            <p:cNvPr id="192540" name="Рисунок 8" descr="барабан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000108"/>
              <a:ext cx="1677590" cy="15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7215206" y="857250"/>
              <a:ext cx="642942" cy="1071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942154" y="757213"/>
              <a:ext cx="287340" cy="371566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1357313" y="1071563"/>
            <a:ext cx="1785937" cy="1171575"/>
            <a:chOff x="1571604" y="614337"/>
            <a:chExt cx="1785950" cy="1171589"/>
          </a:xfrm>
        </p:grpSpPr>
        <p:pic>
          <p:nvPicPr>
            <p:cNvPr id="192537" name="Рисунок 7" descr="машин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642918"/>
              <a:ext cx="1192490" cy="10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714612" y="714350"/>
              <a:ext cx="642942" cy="1071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441560" y="614337"/>
              <a:ext cx="287339" cy="371479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2643188" y="2286000"/>
            <a:ext cx="2000250" cy="1644650"/>
            <a:chOff x="571472" y="4643446"/>
            <a:chExt cx="2000263" cy="1645439"/>
          </a:xfrm>
        </p:grpSpPr>
        <p:pic>
          <p:nvPicPr>
            <p:cNvPr id="192534" name="Рисунок 9" descr="МЯЧ2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929198"/>
              <a:ext cx="1104399" cy="135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558903" y="4743507"/>
              <a:ext cx="1012832" cy="1072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85852" y="4643446"/>
              <a:ext cx="287339" cy="371653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37"/>
          <p:cNvGrpSpPr>
            <a:grpSpLocks/>
          </p:cNvGrpSpPr>
          <p:nvPr/>
        </p:nvGrpSpPr>
        <p:grpSpPr bwMode="auto">
          <a:xfrm>
            <a:off x="5214938" y="642938"/>
            <a:ext cx="1571625" cy="1524000"/>
            <a:chOff x="1214414" y="4786322"/>
            <a:chExt cx="1571636" cy="1523641"/>
          </a:xfrm>
        </p:grpSpPr>
        <p:pic>
          <p:nvPicPr>
            <p:cNvPr id="192531" name="Рисунок 11" descr="самолёт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000636"/>
              <a:ext cx="1109563" cy="130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143107" y="4929163"/>
              <a:ext cx="642943" cy="1071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928794" y="4786322"/>
              <a:ext cx="287339" cy="371387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6643688" y="2286000"/>
            <a:ext cx="2071687" cy="1711325"/>
            <a:chOff x="428596" y="4543427"/>
            <a:chExt cx="2071702" cy="1710952"/>
          </a:xfrm>
        </p:grpSpPr>
        <p:pic>
          <p:nvPicPr>
            <p:cNvPr id="192528" name="Рисунок 10" descr="пароход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572008"/>
              <a:ext cx="1359607" cy="16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1857356" y="4643418"/>
              <a:ext cx="642942" cy="107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584304" y="4543427"/>
              <a:ext cx="287339" cy="371394"/>
            </a:xfrm>
            <a:custGeom>
              <a:avLst/>
              <a:gdLst>
                <a:gd name="connsiteX0" fmla="*/ 58049 w 286649"/>
                <a:gd name="connsiteY0" fmla="*/ 371475 h 371475"/>
                <a:gd name="connsiteX1" fmla="*/ 115199 w 286649"/>
                <a:gd name="connsiteY1" fmla="*/ 14288 h 371475"/>
                <a:gd name="connsiteX2" fmla="*/ 158061 w 286649"/>
                <a:gd name="connsiteY2" fmla="*/ 0 h 371475"/>
                <a:gd name="connsiteX3" fmla="*/ 215211 w 286649"/>
                <a:gd name="connsiteY3" fmla="*/ 14288 h 371475"/>
                <a:gd name="connsiteX4" fmla="*/ 243786 w 286649"/>
                <a:gd name="connsiteY4" fmla="*/ 71438 h 371475"/>
                <a:gd name="connsiteX5" fmla="*/ 286649 w 286649"/>
                <a:gd name="connsiteY5" fmla="*/ 171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9" h="371475">
                  <a:moveTo>
                    <a:pt x="58049" y="371475"/>
                  </a:moveTo>
                  <a:cubicBezTo>
                    <a:pt x="63763" y="245767"/>
                    <a:pt x="0" y="91087"/>
                    <a:pt x="115199" y="14288"/>
                  </a:cubicBezTo>
                  <a:cubicBezTo>
                    <a:pt x="127730" y="5934"/>
                    <a:pt x="143774" y="4763"/>
                    <a:pt x="158061" y="0"/>
                  </a:cubicBezTo>
                  <a:cubicBezTo>
                    <a:pt x="177111" y="4763"/>
                    <a:pt x="200126" y="1717"/>
                    <a:pt x="215211" y="14288"/>
                  </a:cubicBezTo>
                  <a:cubicBezTo>
                    <a:pt x="231573" y="27923"/>
                    <a:pt x="235876" y="51663"/>
                    <a:pt x="243786" y="71438"/>
                  </a:cubicBezTo>
                  <a:cubicBezTo>
                    <a:pt x="284725" y="173786"/>
                    <a:pt x="248773" y="133577"/>
                    <a:pt x="286649" y="17145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92525" name="Рисунок 2" descr="повар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33750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6" name="TextBox 41"/>
          <p:cNvSpPr txBox="1">
            <a:spLocks noChangeArrowheads="1"/>
          </p:cNvSpPr>
          <p:nvPr/>
        </p:nvSpPr>
        <p:spPr bwMode="auto">
          <a:xfrm>
            <a:off x="4581525" y="5153025"/>
            <a:ext cx="29622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5+3</a:t>
            </a:r>
          </a:p>
        </p:txBody>
      </p:sp>
      <p:sp>
        <p:nvSpPr>
          <p:cNvPr id="41" name="Управляющая кнопка: домой 4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858000" y="6143625"/>
            <a:ext cx="207168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справка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57188" y="764704"/>
            <a:ext cx="8429625" cy="573610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Составь задачу по картинке и найди правильное решение. Нужно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кликать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фишке с правильным решением. Если ответ неверный, фишка исчезает. 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киты задача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2438"/>
            <a:ext cx="57864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25" y="4572000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4786313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5" y="5000625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9438" y="4500563"/>
            <a:ext cx="1928812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6 - 1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" descr="киты задача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2437"/>
            <a:ext cx="57864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Учить детей решать примеры на сложение и вычитание в пределах десяти;</a:t>
            </a:r>
          </a:p>
          <a:p>
            <a:r>
              <a:rPr lang="ru-RU" dirty="0" smtClean="0"/>
              <a:t> Учить составлять и решать задачи;</a:t>
            </a:r>
          </a:p>
          <a:p>
            <a:r>
              <a:rPr lang="ru-RU" dirty="0" smtClean="0"/>
              <a:t>Развивать логическое мышление, воспитывать внимание;</a:t>
            </a:r>
          </a:p>
          <a:p>
            <a:r>
              <a:rPr lang="ru-RU" dirty="0"/>
              <a:t>Развитие познавательных универсальных действий, развитие логических  универсальных  действий: анализ объектов с целью выделения признаков, выбор оснований и критериев для сравнения, классификации объектов, построение логической цепи рассуждений, доказательство.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32962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 descr="парус задач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76250"/>
            <a:ext cx="58229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25" y="4572000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4786313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5" y="5000625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9438" y="4500563"/>
            <a:ext cx="1928812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+ 1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" descr="гаражзадач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8625"/>
            <a:ext cx="560863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4500563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4714875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929188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4429125"/>
            <a:ext cx="1928812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4 - 2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самолёт задач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6250"/>
            <a:ext cx="592931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25" y="4572000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4786313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5" y="5000625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9438" y="4500563"/>
            <a:ext cx="1928812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5 - 1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" descr="тюлени задач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76250"/>
            <a:ext cx="58229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25" y="4572000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4786313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5" y="5000625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9438" y="4500563"/>
            <a:ext cx="1928812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5 - 1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 descr="дино задача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6413"/>
            <a:ext cx="5562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4500563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4714875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929188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4429125"/>
            <a:ext cx="1928812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1" descr="пингвины задача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0063"/>
            <a:ext cx="5616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4500563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4714875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929188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6 - 1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4429125"/>
            <a:ext cx="1928812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1" descr="червякизадач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0063"/>
            <a:ext cx="5616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4500563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+ 2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4714875"/>
            <a:ext cx="1928813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929188"/>
            <a:ext cx="1928813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3 - 1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4429125"/>
            <a:ext cx="1928812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Box 1"/>
          <p:cNvSpPr txBox="1">
            <a:spLocks noChangeArrowheads="1"/>
          </p:cNvSpPr>
          <p:nvPr/>
        </p:nvSpPr>
        <p:spPr bwMode="auto">
          <a:xfrm>
            <a:off x="2143125" y="285750"/>
            <a:ext cx="5357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Учимся думать, </a:t>
            </a:r>
          </a:p>
          <a:p>
            <a:pPr algn="ctr" eaLnBrk="1" hangingPunct="1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или логические задачки 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7027" name="Группа 94"/>
          <p:cNvGrpSpPr>
            <a:grpSpLocks/>
          </p:cNvGrpSpPr>
          <p:nvPr/>
        </p:nvGrpSpPr>
        <p:grpSpPr bwMode="auto">
          <a:xfrm>
            <a:off x="2928938" y="2071688"/>
            <a:ext cx="3357562" cy="4071937"/>
            <a:chOff x="2286000" y="928688"/>
            <a:chExt cx="4295775" cy="53578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86000" y="928688"/>
              <a:ext cx="1427862" cy="178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96155" y="2714625"/>
              <a:ext cx="1427864" cy="178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724019" y="928688"/>
              <a:ext cx="1429894" cy="178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153913" y="928688"/>
              <a:ext cx="1427862" cy="178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24019" y="2714625"/>
              <a:ext cx="1429894" cy="178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53913" y="2714625"/>
              <a:ext cx="1427862" cy="178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53913" y="4500563"/>
              <a:ext cx="1427862" cy="178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24019" y="4500563"/>
              <a:ext cx="1429894" cy="178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96155" y="4500563"/>
              <a:ext cx="1427864" cy="178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643474" y="1572043"/>
              <a:ext cx="700729" cy="300789"/>
            </a:xfrm>
            <a:custGeom>
              <a:avLst/>
              <a:gdLst>
                <a:gd name="connsiteX0" fmla="*/ 0 w 1363579"/>
                <a:gd name="connsiteY0" fmla="*/ 577516 h 593558"/>
                <a:gd name="connsiteX1" fmla="*/ 128337 w 1363579"/>
                <a:gd name="connsiteY1" fmla="*/ 304800 h 593558"/>
                <a:gd name="connsiteX2" fmla="*/ 176464 w 1363579"/>
                <a:gd name="connsiteY2" fmla="*/ 272716 h 593558"/>
                <a:gd name="connsiteX3" fmla="*/ 256674 w 1363579"/>
                <a:gd name="connsiteY3" fmla="*/ 192505 h 593558"/>
                <a:gd name="connsiteX4" fmla="*/ 288758 w 1363579"/>
                <a:gd name="connsiteY4" fmla="*/ 144379 h 593558"/>
                <a:gd name="connsiteX5" fmla="*/ 449179 w 1363579"/>
                <a:gd name="connsiteY5" fmla="*/ 48126 h 593558"/>
                <a:gd name="connsiteX6" fmla="*/ 737937 w 1363579"/>
                <a:gd name="connsiteY6" fmla="*/ 0 h 593558"/>
                <a:gd name="connsiteX7" fmla="*/ 882316 w 1363579"/>
                <a:gd name="connsiteY7" fmla="*/ 16042 h 593558"/>
                <a:gd name="connsiteX8" fmla="*/ 962527 w 1363579"/>
                <a:gd name="connsiteY8" fmla="*/ 80210 h 593558"/>
                <a:gd name="connsiteX9" fmla="*/ 1026695 w 1363579"/>
                <a:gd name="connsiteY9" fmla="*/ 112294 h 593558"/>
                <a:gd name="connsiteX10" fmla="*/ 1058779 w 1363579"/>
                <a:gd name="connsiteY10" fmla="*/ 144379 h 593558"/>
                <a:gd name="connsiteX11" fmla="*/ 1155032 w 1363579"/>
                <a:gd name="connsiteY11" fmla="*/ 176463 h 593558"/>
                <a:gd name="connsiteX12" fmla="*/ 1187116 w 1363579"/>
                <a:gd name="connsiteY12" fmla="*/ 224589 h 593558"/>
                <a:gd name="connsiteX13" fmla="*/ 1235242 w 1363579"/>
                <a:gd name="connsiteY13" fmla="*/ 272716 h 593558"/>
                <a:gd name="connsiteX14" fmla="*/ 1267327 w 1363579"/>
                <a:gd name="connsiteY14" fmla="*/ 368968 h 593558"/>
                <a:gd name="connsiteX15" fmla="*/ 1283369 w 1363579"/>
                <a:gd name="connsiteY15" fmla="*/ 417094 h 593558"/>
                <a:gd name="connsiteX16" fmla="*/ 1315453 w 1363579"/>
                <a:gd name="connsiteY16" fmla="*/ 529389 h 593558"/>
                <a:gd name="connsiteX17" fmla="*/ 1363579 w 1363579"/>
                <a:gd name="connsiteY17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3579" h="593558">
                  <a:moveTo>
                    <a:pt x="0" y="577516"/>
                  </a:moveTo>
                  <a:cubicBezTo>
                    <a:pt x="30294" y="456339"/>
                    <a:pt x="23124" y="462618"/>
                    <a:pt x="128337" y="304800"/>
                  </a:cubicBezTo>
                  <a:cubicBezTo>
                    <a:pt x="139032" y="288758"/>
                    <a:pt x="161954" y="285412"/>
                    <a:pt x="176464" y="272716"/>
                  </a:cubicBezTo>
                  <a:cubicBezTo>
                    <a:pt x="204920" y="247817"/>
                    <a:pt x="235700" y="223966"/>
                    <a:pt x="256674" y="192505"/>
                  </a:cubicBezTo>
                  <a:cubicBezTo>
                    <a:pt x="267369" y="176463"/>
                    <a:pt x="274248" y="157075"/>
                    <a:pt x="288758" y="144379"/>
                  </a:cubicBezTo>
                  <a:cubicBezTo>
                    <a:pt x="311287" y="124666"/>
                    <a:pt x="408582" y="61658"/>
                    <a:pt x="449179" y="48126"/>
                  </a:cubicBezTo>
                  <a:cubicBezTo>
                    <a:pt x="565197" y="9454"/>
                    <a:pt x="612192" y="12574"/>
                    <a:pt x="737937" y="0"/>
                  </a:cubicBezTo>
                  <a:cubicBezTo>
                    <a:pt x="786063" y="5347"/>
                    <a:pt x="835339" y="4298"/>
                    <a:pt x="882316" y="16042"/>
                  </a:cubicBezTo>
                  <a:cubicBezTo>
                    <a:pt x="928935" y="27697"/>
                    <a:pt x="927863" y="57101"/>
                    <a:pt x="962527" y="80210"/>
                  </a:cubicBezTo>
                  <a:cubicBezTo>
                    <a:pt x="982425" y="93475"/>
                    <a:pt x="1005306" y="101599"/>
                    <a:pt x="1026695" y="112294"/>
                  </a:cubicBezTo>
                  <a:cubicBezTo>
                    <a:pt x="1037390" y="122989"/>
                    <a:pt x="1045251" y="137615"/>
                    <a:pt x="1058779" y="144379"/>
                  </a:cubicBezTo>
                  <a:cubicBezTo>
                    <a:pt x="1089028" y="159504"/>
                    <a:pt x="1155032" y="176463"/>
                    <a:pt x="1155032" y="176463"/>
                  </a:cubicBezTo>
                  <a:cubicBezTo>
                    <a:pt x="1165727" y="192505"/>
                    <a:pt x="1174773" y="209778"/>
                    <a:pt x="1187116" y="224589"/>
                  </a:cubicBezTo>
                  <a:cubicBezTo>
                    <a:pt x="1201640" y="242018"/>
                    <a:pt x="1224224" y="252884"/>
                    <a:pt x="1235242" y="272716"/>
                  </a:cubicBezTo>
                  <a:cubicBezTo>
                    <a:pt x="1251666" y="302280"/>
                    <a:pt x="1256632" y="336884"/>
                    <a:pt x="1267327" y="368968"/>
                  </a:cubicBezTo>
                  <a:cubicBezTo>
                    <a:pt x="1272674" y="385010"/>
                    <a:pt x="1279268" y="400689"/>
                    <a:pt x="1283369" y="417094"/>
                  </a:cubicBezTo>
                  <a:cubicBezTo>
                    <a:pt x="1288509" y="437655"/>
                    <a:pt x="1303945" y="506374"/>
                    <a:pt x="1315453" y="529389"/>
                  </a:cubicBezTo>
                  <a:cubicBezTo>
                    <a:pt x="1333593" y="565670"/>
                    <a:pt x="1341018" y="570997"/>
                    <a:pt x="1363579" y="593558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V="1">
              <a:off x="4142425" y="1643063"/>
              <a:ext cx="702760" cy="340476"/>
            </a:xfrm>
            <a:custGeom>
              <a:avLst/>
              <a:gdLst>
                <a:gd name="connsiteX0" fmla="*/ 0 w 1363579"/>
                <a:gd name="connsiteY0" fmla="*/ 577516 h 593558"/>
                <a:gd name="connsiteX1" fmla="*/ 128337 w 1363579"/>
                <a:gd name="connsiteY1" fmla="*/ 304800 h 593558"/>
                <a:gd name="connsiteX2" fmla="*/ 176464 w 1363579"/>
                <a:gd name="connsiteY2" fmla="*/ 272716 h 593558"/>
                <a:gd name="connsiteX3" fmla="*/ 256674 w 1363579"/>
                <a:gd name="connsiteY3" fmla="*/ 192505 h 593558"/>
                <a:gd name="connsiteX4" fmla="*/ 288758 w 1363579"/>
                <a:gd name="connsiteY4" fmla="*/ 144379 h 593558"/>
                <a:gd name="connsiteX5" fmla="*/ 449179 w 1363579"/>
                <a:gd name="connsiteY5" fmla="*/ 48126 h 593558"/>
                <a:gd name="connsiteX6" fmla="*/ 737937 w 1363579"/>
                <a:gd name="connsiteY6" fmla="*/ 0 h 593558"/>
                <a:gd name="connsiteX7" fmla="*/ 882316 w 1363579"/>
                <a:gd name="connsiteY7" fmla="*/ 16042 h 593558"/>
                <a:gd name="connsiteX8" fmla="*/ 962527 w 1363579"/>
                <a:gd name="connsiteY8" fmla="*/ 80210 h 593558"/>
                <a:gd name="connsiteX9" fmla="*/ 1026695 w 1363579"/>
                <a:gd name="connsiteY9" fmla="*/ 112294 h 593558"/>
                <a:gd name="connsiteX10" fmla="*/ 1058779 w 1363579"/>
                <a:gd name="connsiteY10" fmla="*/ 144379 h 593558"/>
                <a:gd name="connsiteX11" fmla="*/ 1155032 w 1363579"/>
                <a:gd name="connsiteY11" fmla="*/ 176463 h 593558"/>
                <a:gd name="connsiteX12" fmla="*/ 1187116 w 1363579"/>
                <a:gd name="connsiteY12" fmla="*/ 224589 h 593558"/>
                <a:gd name="connsiteX13" fmla="*/ 1235242 w 1363579"/>
                <a:gd name="connsiteY13" fmla="*/ 272716 h 593558"/>
                <a:gd name="connsiteX14" fmla="*/ 1267327 w 1363579"/>
                <a:gd name="connsiteY14" fmla="*/ 368968 h 593558"/>
                <a:gd name="connsiteX15" fmla="*/ 1283369 w 1363579"/>
                <a:gd name="connsiteY15" fmla="*/ 417094 h 593558"/>
                <a:gd name="connsiteX16" fmla="*/ 1315453 w 1363579"/>
                <a:gd name="connsiteY16" fmla="*/ 529389 h 593558"/>
                <a:gd name="connsiteX17" fmla="*/ 1363579 w 1363579"/>
                <a:gd name="connsiteY17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3579" h="593558">
                  <a:moveTo>
                    <a:pt x="0" y="577516"/>
                  </a:moveTo>
                  <a:cubicBezTo>
                    <a:pt x="30294" y="456339"/>
                    <a:pt x="23124" y="462618"/>
                    <a:pt x="128337" y="304800"/>
                  </a:cubicBezTo>
                  <a:cubicBezTo>
                    <a:pt x="139032" y="288758"/>
                    <a:pt x="161954" y="285412"/>
                    <a:pt x="176464" y="272716"/>
                  </a:cubicBezTo>
                  <a:cubicBezTo>
                    <a:pt x="204920" y="247817"/>
                    <a:pt x="235700" y="223966"/>
                    <a:pt x="256674" y="192505"/>
                  </a:cubicBezTo>
                  <a:cubicBezTo>
                    <a:pt x="267369" y="176463"/>
                    <a:pt x="274248" y="157075"/>
                    <a:pt x="288758" y="144379"/>
                  </a:cubicBezTo>
                  <a:cubicBezTo>
                    <a:pt x="311287" y="124666"/>
                    <a:pt x="408582" y="61658"/>
                    <a:pt x="449179" y="48126"/>
                  </a:cubicBezTo>
                  <a:cubicBezTo>
                    <a:pt x="565197" y="9454"/>
                    <a:pt x="612192" y="12574"/>
                    <a:pt x="737937" y="0"/>
                  </a:cubicBezTo>
                  <a:cubicBezTo>
                    <a:pt x="786063" y="5347"/>
                    <a:pt x="835339" y="4298"/>
                    <a:pt x="882316" y="16042"/>
                  </a:cubicBezTo>
                  <a:cubicBezTo>
                    <a:pt x="928935" y="27697"/>
                    <a:pt x="927863" y="57101"/>
                    <a:pt x="962527" y="80210"/>
                  </a:cubicBezTo>
                  <a:cubicBezTo>
                    <a:pt x="982425" y="93475"/>
                    <a:pt x="1005306" y="101599"/>
                    <a:pt x="1026695" y="112294"/>
                  </a:cubicBezTo>
                  <a:cubicBezTo>
                    <a:pt x="1037390" y="122989"/>
                    <a:pt x="1045251" y="137615"/>
                    <a:pt x="1058779" y="144379"/>
                  </a:cubicBezTo>
                  <a:cubicBezTo>
                    <a:pt x="1089028" y="159504"/>
                    <a:pt x="1155032" y="176463"/>
                    <a:pt x="1155032" y="176463"/>
                  </a:cubicBezTo>
                  <a:cubicBezTo>
                    <a:pt x="1165727" y="192505"/>
                    <a:pt x="1174773" y="209778"/>
                    <a:pt x="1187116" y="224589"/>
                  </a:cubicBezTo>
                  <a:cubicBezTo>
                    <a:pt x="1201640" y="242018"/>
                    <a:pt x="1224224" y="252884"/>
                    <a:pt x="1235242" y="272716"/>
                  </a:cubicBezTo>
                  <a:cubicBezTo>
                    <a:pt x="1251666" y="302280"/>
                    <a:pt x="1256632" y="336884"/>
                    <a:pt x="1267327" y="368968"/>
                  </a:cubicBezTo>
                  <a:cubicBezTo>
                    <a:pt x="1272674" y="385010"/>
                    <a:pt x="1279268" y="400689"/>
                    <a:pt x="1283369" y="417094"/>
                  </a:cubicBezTo>
                  <a:cubicBezTo>
                    <a:pt x="1288509" y="437655"/>
                    <a:pt x="1303945" y="506374"/>
                    <a:pt x="1315453" y="529389"/>
                  </a:cubicBezTo>
                  <a:cubicBezTo>
                    <a:pt x="1333593" y="565670"/>
                    <a:pt x="1341018" y="570997"/>
                    <a:pt x="1363579" y="593558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501230" y="1714083"/>
              <a:ext cx="700730" cy="45954"/>
            </a:xfrm>
            <a:custGeom>
              <a:avLst/>
              <a:gdLst>
                <a:gd name="connsiteX0" fmla="*/ 0 w 1363579"/>
                <a:gd name="connsiteY0" fmla="*/ 577516 h 593558"/>
                <a:gd name="connsiteX1" fmla="*/ 128337 w 1363579"/>
                <a:gd name="connsiteY1" fmla="*/ 304800 h 593558"/>
                <a:gd name="connsiteX2" fmla="*/ 176464 w 1363579"/>
                <a:gd name="connsiteY2" fmla="*/ 272716 h 593558"/>
                <a:gd name="connsiteX3" fmla="*/ 256674 w 1363579"/>
                <a:gd name="connsiteY3" fmla="*/ 192505 h 593558"/>
                <a:gd name="connsiteX4" fmla="*/ 288758 w 1363579"/>
                <a:gd name="connsiteY4" fmla="*/ 144379 h 593558"/>
                <a:gd name="connsiteX5" fmla="*/ 449179 w 1363579"/>
                <a:gd name="connsiteY5" fmla="*/ 48126 h 593558"/>
                <a:gd name="connsiteX6" fmla="*/ 737937 w 1363579"/>
                <a:gd name="connsiteY6" fmla="*/ 0 h 593558"/>
                <a:gd name="connsiteX7" fmla="*/ 882316 w 1363579"/>
                <a:gd name="connsiteY7" fmla="*/ 16042 h 593558"/>
                <a:gd name="connsiteX8" fmla="*/ 962527 w 1363579"/>
                <a:gd name="connsiteY8" fmla="*/ 80210 h 593558"/>
                <a:gd name="connsiteX9" fmla="*/ 1026695 w 1363579"/>
                <a:gd name="connsiteY9" fmla="*/ 112294 h 593558"/>
                <a:gd name="connsiteX10" fmla="*/ 1058779 w 1363579"/>
                <a:gd name="connsiteY10" fmla="*/ 144379 h 593558"/>
                <a:gd name="connsiteX11" fmla="*/ 1155032 w 1363579"/>
                <a:gd name="connsiteY11" fmla="*/ 176463 h 593558"/>
                <a:gd name="connsiteX12" fmla="*/ 1187116 w 1363579"/>
                <a:gd name="connsiteY12" fmla="*/ 224589 h 593558"/>
                <a:gd name="connsiteX13" fmla="*/ 1235242 w 1363579"/>
                <a:gd name="connsiteY13" fmla="*/ 272716 h 593558"/>
                <a:gd name="connsiteX14" fmla="*/ 1267327 w 1363579"/>
                <a:gd name="connsiteY14" fmla="*/ 368968 h 593558"/>
                <a:gd name="connsiteX15" fmla="*/ 1283369 w 1363579"/>
                <a:gd name="connsiteY15" fmla="*/ 417094 h 593558"/>
                <a:gd name="connsiteX16" fmla="*/ 1315453 w 1363579"/>
                <a:gd name="connsiteY16" fmla="*/ 529389 h 593558"/>
                <a:gd name="connsiteX17" fmla="*/ 1363579 w 1363579"/>
                <a:gd name="connsiteY17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3579" h="593558">
                  <a:moveTo>
                    <a:pt x="0" y="577516"/>
                  </a:moveTo>
                  <a:cubicBezTo>
                    <a:pt x="30294" y="456339"/>
                    <a:pt x="23124" y="462618"/>
                    <a:pt x="128337" y="304800"/>
                  </a:cubicBezTo>
                  <a:cubicBezTo>
                    <a:pt x="139032" y="288758"/>
                    <a:pt x="161954" y="285412"/>
                    <a:pt x="176464" y="272716"/>
                  </a:cubicBezTo>
                  <a:cubicBezTo>
                    <a:pt x="204920" y="247817"/>
                    <a:pt x="235700" y="223966"/>
                    <a:pt x="256674" y="192505"/>
                  </a:cubicBezTo>
                  <a:cubicBezTo>
                    <a:pt x="267369" y="176463"/>
                    <a:pt x="274248" y="157075"/>
                    <a:pt x="288758" y="144379"/>
                  </a:cubicBezTo>
                  <a:cubicBezTo>
                    <a:pt x="311287" y="124666"/>
                    <a:pt x="408582" y="61658"/>
                    <a:pt x="449179" y="48126"/>
                  </a:cubicBezTo>
                  <a:cubicBezTo>
                    <a:pt x="565197" y="9454"/>
                    <a:pt x="612192" y="12574"/>
                    <a:pt x="737937" y="0"/>
                  </a:cubicBezTo>
                  <a:cubicBezTo>
                    <a:pt x="786063" y="5347"/>
                    <a:pt x="835339" y="4298"/>
                    <a:pt x="882316" y="16042"/>
                  </a:cubicBezTo>
                  <a:cubicBezTo>
                    <a:pt x="928935" y="27697"/>
                    <a:pt x="927863" y="57101"/>
                    <a:pt x="962527" y="80210"/>
                  </a:cubicBezTo>
                  <a:cubicBezTo>
                    <a:pt x="982425" y="93475"/>
                    <a:pt x="1005306" y="101599"/>
                    <a:pt x="1026695" y="112294"/>
                  </a:cubicBezTo>
                  <a:cubicBezTo>
                    <a:pt x="1037390" y="122989"/>
                    <a:pt x="1045251" y="137615"/>
                    <a:pt x="1058779" y="144379"/>
                  </a:cubicBezTo>
                  <a:cubicBezTo>
                    <a:pt x="1089028" y="159504"/>
                    <a:pt x="1155032" y="176463"/>
                    <a:pt x="1155032" y="176463"/>
                  </a:cubicBezTo>
                  <a:cubicBezTo>
                    <a:pt x="1165727" y="192505"/>
                    <a:pt x="1174773" y="209778"/>
                    <a:pt x="1187116" y="224589"/>
                  </a:cubicBezTo>
                  <a:cubicBezTo>
                    <a:pt x="1201640" y="242018"/>
                    <a:pt x="1224224" y="252884"/>
                    <a:pt x="1235242" y="272716"/>
                  </a:cubicBezTo>
                  <a:cubicBezTo>
                    <a:pt x="1251666" y="302280"/>
                    <a:pt x="1256632" y="336884"/>
                    <a:pt x="1267327" y="368968"/>
                  </a:cubicBezTo>
                  <a:cubicBezTo>
                    <a:pt x="1272674" y="385010"/>
                    <a:pt x="1279268" y="400689"/>
                    <a:pt x="1283369" y="417094"/>
                  </a:cubicBezTo>
                  <a:cubicBezTo>
                    <a:pt x="1288509" y="437655"/>
                    <a:pt x="1303945" y="506374"/>
                    <a:pt x="1315453" y="529389"/>
                  </a:cubicBezTo>
                  <a:cubicBezTo>
                    <a:pt x="1333593" y="565670"/>
                    <a:pt x="1341018" y="570997"/>
                    <a:pt x="1363579" y="593558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57043" name="Группа 21"/>
            <p:cNvGrpSpPr>
              <a:grpSpLocks/>
            </p:cNvGrpSpPr>
            <p:nvPr/>
          </p:nvGrpSpPr>
          <p:grpSpPr bwMode="auto">
            <a:xfrm>
              <a:off x="3857625" y="4786313"/>
              <a:ext cx="500063" cy="571500"/>
              <a:chOff x="928662" y="1142984"/>
              <a:chExt cx="500066" cy="642942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929109" y="1143453"/>
                <a:ext cx="499654" cy="6415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071286" y="1357298"/>
                <a:ext cx="4671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1223619" y="1357298"/>
                <a:ext cx="46716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105815" y="1604040"/>
                <a:ext cx="148272" cy="82248"/>
              </a:xfrm>
              <a:custGeom>
                <a:avLst/>
                <a:gdLst>
                  <a:gd name="connsiteX0" fmla="*/ 0 w 147345"/>
                  <a:gd name="connsiteY0" fmla="*/ 0 h 83835"/>
                  <a:gd name="connsiteX1" fmla="*/ 48127 w 147345"/>
                  <a:gd name="connsiteY1" fmla="*/ 80210 h 83835"/>
                  <a:gd name="connsiteX2" fmla="*/ 112295 w 147345"/>
                  <a:gd name="connsiteY2" fmla="*/ 64168 h 83835"/>
                  <a:gd name="connsiteX3" fmla="*/ 144379 w 147345"/>
                  <a:gd name="connsiteY3" fmla="*/ 0 h 8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345" h="83835">
                    <a:moveTo>
                      <a:pt x="0" y="0"/>
                    </a:moveTo>
                    <a:cubicBezTo>
                      <a:pt x="6343" y="19029"/>
                      <a:pt x="17038" y="75029"/>
                      <a:pt x="48127" y="80210"/>
                    </a:cubicBezTo>
                    <a:cubicBezTo>
                      <a:pt x="69875" y="83835"/>
                      <a:pt x="90906" y="69515"/>
                      <a:pt x="112295" y="64168"/>
                    </a:cubicBezTo>
                    <a:cubicBezTo>
                      <a:pt x="147345" y="11593"/>
                      <a:pt x="144379" y="35322"/>
                      <a:pt x="144379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57044" name="Группа 26"/>
            <p:cNvGrpSpPr>
              <a:grpSpLocks/>
            </p:cNvGrpSpPr>
            <p:nvPr/>
          </p:nvGrpSpPr>
          <p:grpSpPr bwMode="auto">
            <a:xfrm>
              <a:off x="2428875" y="2857500"/>
              <a:ext cx="500063" cy="571500"/>
              <a:chOff x="928662" y="1142984"/>
              <a:chExt cx="500066" cy="642942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927963" y="1142044"/>
                <a:ext cx="501684" cy="6438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1072172" y="1355889"/>
                <a:ext cx="4468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224506" y="1355889"/>
                <a:ext cx="4671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1106701" y="1602631"/>
                <a:ext cx="148271" cy="84598"/>
              </a:xfrm>
              <a:custGeom>
                <a:avLst/>
                <a:gdLst>
                  <a:gd name="connsiteX0" fmla="*/ 0 w 147345"/>
                  <a:gd name="connsiteY0" fmla="*/ 0 h 83835"/>
                  <a:gd name="connsiteX1" fmla="*/ 48127 w 147345"/>
                  <a:gd name="connsiteY1" fmla="*/ 80210 h 83835"/>
                  <a:gd name="connsiteX2" fmla="*/ 112295 w 147345"/>
                  <a:gd name="connsiteY2" fmla="*/ 64168 h 83835"/>
                  <a:gd name="connsiteX3" fmla="*/ 144379 w 147345"/>
                  <a:gd name="connsiteY3" fmla="*/ 0 h 8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345" h="83835">
                    <a:moveTo>
                      <a:pt x="0" y="0"/>
                    </a:moveTo>
                    <a:cubicBezTo>
                      <a:pt x="6343" y="19029"/>
                      <a:pt x="17038" y="75029"/>
                      <a:pt x="48127" y="80210"/>
                    </a:cubicBezTo>
                    <a:cubicBezTo>
                      <a:pt x="69875" y="83835"/>
                      <a:pt x="90906" y="69515"/>
                      <a:pt x="112295" y="64168"/>
                    </a:cubicBezTo>
                    <a:cubicBezTo>
                      <a:pt x="147345" y="11593"/>
                      <a:pt x="144379" y="35322"/>
                      <a:pt x="144379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57045" name="Группа 31"/>
            <p:cNvGrpSpPr>
              <a:grpSpLocks/>
            </p:cNvGrpSpPr>
            <p:nvPr/>
          </p:nvGrpSpPr>
          <p:grpSpPr bwMode="auto">
            <a:xfrm>
              <a:off x="2428875" y="4714875"/>
              <a:ext cx="500063" cy="571500"/>
              <a:chOff x="928662" y="1142984"/>
              <a:chExt cx="500066" cy="642942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927963" y="1143924"/>
                <a:ext cx="501684" cy="6415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1072172" y="1357769"/>
                <a:ext cx="4468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224506" y="1357769"/>
                <a:ext cx="4671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1106701" y="1604511"/>
                <a:ext cx="148271" cy="82248"/>
              </a:xfrm>
              <a:custGeom>
                <a:avLst/>
                <a:gdLst>
                  <a:gd name="connsiteX0" fmla="*/ 0 w 147345"/>
                  <a:gd name="connsiteY0" fmla="*/ 0 h 83835"/>
                  <a:gd name="connsiteX1" fmla="*/ 48127 w 147345"/>
                  <a:gd name="connsiteY1" fmla="*/ 80210 h 83835"/>
                  <a:gd name="connsiteX2" fmla="*/ 112295 w 147345"/>
                  <a:gd name="connsiteY2" fmla="*/ 64168 h 83835"/>
                  <a:gd name="connsiteX3" fmla="*/ 144379 w 147345"/>
                  <a:gd name="connsiteY3" fmla="*/ 0 h 8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345" h="83835">
                    <a:moveTo>
                      <a:pt x="0" y="0"/>
                    </a:moveTo>
                    <a:cubicBezTo>
                      <a:pt x="6343" y="19029"/>
                      <a:pt x="17038" y="75029"/>
                      <a:pt x="48127" y="80210"/>
                    </a:cubicBezTo>
                    <a:cubicBezTo>
                      <a:pt x="69875" y="83835"/>
                      <a:pt x="90906" y="69515"/>
                      <a:pt x="112295" y="64168"/>
                    </a:cubicBezTo>
                    <a:cubicBezTo>
                      <a:pt x="147345" y="11593"/>
                      <a:pt x="144379" y="35322"/>
                      <a:pt x="144379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57046" name="Группа 36"/>
            <p:cNvGrpSpPr>
              <a:grpSpLocks/>
            </p:cNvGrpSpPr>
            <p:nvPr/>
          </p:nvGrpSpPr>
          <p:grpSpPr bwMode="auto">
            <a:xfrm>
              <a:off x="2357438" y="1143000"/>
              <a:ext cx="500062" cy="571500"/>
              <a:chOff x="928662" y="1142984"/>
              <a:chExt cx="500066" cy="642942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928311" y="1143924"/>
                <a:ext cx="499654" cy="6415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070489" y="1357769"/>
                <a:ext cx="46716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1222824" y="1357769"/>
                <a:ext cx="4671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1105019" y="1604511"/>
                <a:ext cx="148271" cy="82248"/>
              </a:xfrm>
              <a:custGeom>
                <a:avLst/>
                <a:gdLst>
                  <a:gd name="connsiteX0" fmla="*/ 0 w 147345"/>
                  <a:gd name="connsiteY0" fmla="*/ 0 h 83835"/>
                  <a:gd name="connsiteX1" fmla="*/ 48127 w 147345"/>
                  <a:gd name="connsiteY1" fmla="*/ 80210 h 83835"/>
                  <a:gd name="connsiteX2" fmla="*/ 112295 w 147345"/>
                  <a:gd name="connsiteY2" fmla="*/ 64168 h 83835"/>
                  <a:gd name="connsiteX3" fmla="*/ 144379 w 147345"/>
                  <a:gd name="connsiteY3" fmla="*/ 0 h 8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345" h="83835">
                    <a:moveTo>
                      <a:pt x="0" y="0"/>
                    </a:moveTo>
                    <a:cubicBezTo>
                      <a:pt x="6343" y="19029"/>
                      <a:pt x="17038" y="75029"/>
                      <a:pt x="48127" y="80210"/>
                    </a:cubicBezTo>
                    <a:cubicBezTo>
                      <a:pt x="69875" y="83835"/>
                      <a:pt x="90906" y="69515"/>
                      <a:pt x="112295" y="64168"/>
                    </a:cubicBezTo>
                    <a:cubicBezTo>
                      <a:pt x="147345" y="11593"/>
                      <a:pt x="144379" y="35322"/>
                      <a:pt x="144379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57047" name="Группа 41"/>
            <p:cNvGrpSpPr>
              <a:grpSpLocks/>
            </p:cNvGrpSpPr>
            <p:nvPr/>
          </p:nvGrpSpPr>
          <p:grpSpPr bwMode="auto">
            <a:xfrm>
              <a:off x="5286375" y="2857500"/>
              <a:ext cx="500063" cy="571500"/>
              <a:chOff x="928662" y="1142984"/>
              <a:chExt cx="500066" cy="642942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928221" y="1142044"/>
                <a:ext cx="499654" cy="6438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1070399" y="1355889"/>
                <a:ext cx="46716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1222733" y="1355889"/>
                <a:ext cx="4671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1104928" y="1602631"/>
                <a:ext cx="148271" cy="84598"/>
              </a:xfrm>
              <a:custGeom>
                <a:avLst/>
                <a:gdLst>
                  <a:gd name="connsiteX0" fmla="*/ 0 w 147345"/>
                  <a:gd name="connsiteY0" fmla="*/ 0 h 83835"/>
                  <a:gd name="connsiteX1" fmla="*/ 48127 w 147345"/>
                  <a:gd name="connsiteY1" fmla="*/ 80210 h 83835"/>
                  <a:gd name="connsiteX2" fmla="*/ 112295 w 147345"/>
                  <a:gd name="connsiteY2" fmla="*/ 64168 h 83835"/>
                  <a:gd name="connsiteX3" fmla="*/ 144379 w 147345"/>
                  <a:gd name="connsiteY3" fmla="*/ 0 h 8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345" h="83835">
                    <a:moveTo>
                      <a:pt x="0" y="0"/>
                    </a:moveTo>
                    <a:cubicBezTo>
                      <a:pt x="6343" y="19029"/>
                      <a:pt x="17038" y="75029"/>
                      <a:pt x="48127" y="80210"/>
                    </a:cubicBezTo>
                    <a:cubicBezTo>
                      <a:pt x="69875" y="83835"/>
                      <a:pt x="90906" y="69515"/>
                      <a:pt x="112295" y="64168"/>
                    </a:cubicBezTo>
                    <a:cubicBezTo>
                      <a:pt x="147345" y="11593"/>
                      <a:pt x="144379" y="35322"/>
                      <a:pt x="144379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57048" name="Группа 46"/>
            <p:cNvGrpSpPr>
              <a:grpSpLocks/>
            </p:cNvGrpSpPr>
            <p:nvPr/>
          </p:nvGrpSpPr>
          <p:grpSpPr bwMode="auto">
            <a:xfrm>
              <a:off x="3929063" y="2928938"/>
              <a:ext cx="500062" cy="571500"/>
              <a:chOff x="928662" y="1142984"/>
              <a:chExt cx="500066" cy="642942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928758" y="1143924"/>
                <a:ext cx="499654" cy="6415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1070936" y="1357767"/>
                <a:ext cx="46716" cy="1433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1223270" y="1357767"/>
                <a:ext cx="46715" cy="1433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1105466" y="1604511"/>
                <a:ext cx="148271" cy="82247"/>
              </a:xfrm>
              <a:custGeom>
                <a:avLst/>
                <a:gdLst>
                  <a:gd name="connsiteX0" fmla="*/ 0 w 147345"/>
                  <a:gd name="connsiteY0" fmla="*/ 0 h 83835"/>
                  <a:gd name="connsiteX1" fmla="*/ 48127 w 147345"/>
                  <a:gd name="connsiteY1" fmla="*/ 80210 h 83835"/>
                  <a:gd name="connsiteX2" fmla="*/ 112295 w 147345"/>
                  <a:gd name="connsiteY2" fmla="*/ 64168 h 83835"/>
                  <a:gd name="connsiteX3" fmla="*/ 144379 w 147345"/>
                  <a:gd name="connsiteY3" fmla="*/ 0 h 8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345" h="83835">
                    <a:moveTo>
                      <a:pt x="0" y="0"/>
                    </a:moveTo>
                    <a:cubicBezTo>
                      <a:pt x="6343" y="19029"/>
                      <a:pt x="17038" y="75029"/>
                      <a:pt x="48127" y="80210"/>
                    </a:cubicBezTo>
                    <a:cubicBezTo>
                      <a:pt x="69875" y="83835"/>
                      <a:pt x="90906" y="69515"/>
                      <a:pt x="112295" y="64168"/>
                    </a:cubicBezTo>
                    <a:cubicBezTo>
                      <a:pt x="147345" y="11593"/>
                      <a:pt x="144379" y="35322"/>
                      <a:pt x="144379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57049" name="Группа 51"/>
            <p:cNvGrpSpPr>
              <a:grpSpLocks/>
            </p:cNvGrpSpPr>
            <p:nvPr/>
          </p:nvGrpSpPr>
          <p:grpSpPr bwMode="auto">
            <a:xfrm>
              <a:off x="5214938" y="1143000"/>
              <a:ext cx="500062" cy="571500"/>
              <a:chOff x="928662" y="1142984"/>
              <a:chExt cx="500066" cy="642942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928570" y="1143924"/>
                <a:ext cx="499654" cy="6415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1070748" y="1357769"/>
                <a:ext cx="4671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223081" y="1357769"/>
                <a:ext cx="46716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1105276" y="1604511"/>
                <a:ext cx="148272" cy="82248"/>
              </a:xfrm>
              <a:custGeom>
                <a:avLst/>
                <a:gdLst>
                  <a:gd name="connsiteX0" fmla="*/ 0 w 147345"/>
                  <a:gd name="connsiteY0" fmla="*/ 0 h 83835"/>
                  <a:gd name="connsiteX1" fmla="*/ 48127 w 147345"/>
                  <a:gd name="connsiteY1" fmla="*/ 80210 h 83835"/>
                  <a:gd name="connsiteX2" fmla="*/ 112295 w 147345"/>
                  <a:gd name="connsiteY2" fmla="*/ 64168 h 83835"/>
                  <a:gd name="connsiteX3" fmla="*/ 144379 w 147345"/>
                  <a:gd name="connsiteY3" fmla="*/ 0 h 8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345" h="83835">
                    <a:moveTo>
                      <a:pt x="0" y="0"/>
                    </a:moveTo>
                    <a:cubicBezTo>
                      <a:pt x="6343" y="19029"/>
                      <a:pt x="17038" y="75029"/>
                      <a:pt x="48127" y="80210"/>
                    </a:cubicBezTo>
                    <a:cubicBezTo>
                      <a:pt x="69875" y="83835"/>
                      <a:pt x="90906" y="69515"/>
                      <a:pt x="112295" y="64168"/>
                    </a:cubicBezTo>
                    <a:cubicBezTo>
                      <a:pt x="147345" y="11593"/>
                      <a:pt x="144379" y="35322"/>
                      <a:pt x="144379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57050" name="Группа 56"/>
            <p:cNvGrpSpPr>
              <a:grpSpLocks/>
            </p:cNvGrpSpPr>
            <p:nvPr/>
          </p:nvGrpSpPr>
          <p:grpSpPr bwMode="auto">
            <a:xfrm>
              <a:off x="3786188" y="1143000"/>
              <a:ext cx="500062" cy="571500"/>
              <a:chOff x="928662" y="1142984"/>
              <a:chExt cx="500066" cy="642942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929457" y="1143924"/>
                <a:ext cx="499654" cy="6415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071635" y="1357769"/>
                <a:ext cx="46716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1223969" y="1357769"/>
                <a:ext cx="46715" cy="143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1106164" y="1604511"/>
                <a:ext cx="148271" cy="82248"/>
              </a:xfrm>
              <a:custGeom>
                <a:avLst/>
                <a:gdLst>
                  <a:gd name="connsiteX0" fmla="*/ 0 w 147345"/>
                  <a:gd name="connsiteY0" fmla="*/ 0 h 83835"/>
                  <a:gd name="connsiteX1" fmla="*/ 48127 w 147345"/>
                  <a:gd name="connsiteY1" fmla="*/ 80210 h 83835"/>
                  <a:gd name="connsiteX2" fmla="*/ 112295 w 147345"/>
                  <a:gd name="connsiteY2" fmla="*/ 64168 h 83835"/>
                  <a:gd name="connsiteX3" fmla="*/ 144379 w 147345"/>
                  <a:gd name="connsiteY3" fmla="*/ 0 h 8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345" h="83835">
                    <a:moveTo>
                      <a:pt x="0" y="0"/>
                    </a:moveTo>
                    <a:cubicBezTo>
                      <a:pt x="6343" y="19029"/>
                      <a:pt x="17038" y="75029"/>
                      <a:pt x="48127" y="80210"/>
                    </a:cubicBezTo>
                    <a:cubicBezTo>
                      <a:pt x="69875" y="83835"/>
                      <a:pt x="90906" y="69515"/>
                      <a:pt x="112295" y="64168"/>
                    </a:cubicBezTo>
                    <a:cubicBezTo>
                      <a:pt x="147345" y="11593"/>
                      <a:pt x="144379" y="35322"/>
                      <a:pt x="144379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55" name="Полилиния 54"/>
            <p:cNvSpPr/>
            <p:nvPr/>
          </p:nvSpPr>
          <p:spPr>
            <a:xfrm>
              <a:off x="4142425" y="3500020"/>
              <a:ext cx="702760" cy="45954"/>
            </a:xfrm>
            <a:custGeom>
              <a:avLst/>
              <a:gdLst>
                <a:gd name="connsiteX0" fmla="*/ 0 w 1363579"/>
                <a:gd name="connsiteY0" fmla="*/ 577516 h 593558"/>
                <a:gd name="connsiteX1" fmla="*/ 128337 w 1363579"/>
                <a:gd name="connsiteY1" fmla="*/ 304800 h 593558"/>
                <a:gd name="connsiteX2" fmla="*/ 176464 w 1363579"/>
                <a:gd name="connsiteY2" fmla="*/ 272716 h 593558"/>
                <a:gd name="connsiteX3" fmla="*/ 256674 w 1363579"/>
                <a:gd name="connsiteY3" fmla="*/ 192505 h 593558"/>
                <a:gd name="connsiteX4" fmla="*/ 288758 w 1363579"/>
                <a:gd name="connsiteY4" fmla="*/ 144379 h 593558"/>
                <a:gd name="connsiteX5" fmla="*/ 449179 w 1363579"/>
                <a:gd name="connsiteY5" fmla="*/ 48126 h 593558"/>
                <a:gd name="connsiteX6" fmla="*/ 737937 w 1363579"/>
                <a:gd name="connsiteY6" fmla="*/ 0 h 593558"/>
                <a:gd name="connsiteX7" fmla="*/ 882316 w 1363579"/>
                <a:gd name="connsiteY7" fmla="*/ 16042 h 593558"/>
                <a:gd name="connsiteX8" fmla="*/ 962527 w 1363579"/>
                <a:gd name="connsiteY8" fmla="*/ 80210 h 593558"/>
                <a:gd name="connsiteX9" fmla="*/ 1026695 w 1363579"/>
                <a:gd name="connsiteY9" fmla="*/ 112294 h 593558"/>
                <a:gd name="connsiteX10" fmla="*/ 1058779 w 1363579"/>
                <a:gd name="connsiteY10" fmla="*/ 144379 h 593558"/>
                <a:gd name="connsiteX11" fmla="*/ 1155032 w 1363579"/>
                <a:gd name="connsiteY11" fmla="*/ 176463 h 593558"/>
                <a:gd name="connsiteX12" fmla="*/ 1187116 w 1363579"/>
                <a:gd name="connsiteY12" fmla="*/ 224589 h 593558"/>
                <a:gd name="connsiteX13" fmla="*/ 1235242 w 1363579"/>
                <a:gd name="connsiteY13" fmla="*/ 272716 h 593558"/>
                <a:gd name="connsiteX14" fmla="*/ 1267327 w 1363579"/>
                <a:gd name="connsiteY14" fmla="*/ 368968 h 593558"/>
                <a:gd name="connsiteX15" fmla="*/ 1283369 w 1363579"/>
                <a:gd name="connsiteY15" fmla="*/ 417094 h 593558"/>
                <a:gd name="connsiteX16" fmla="*/ 1315453 w 1363579"/>
                <a:gd name="connsiteY16" fmla="*/ 529389 h 593558"/>
                <a:gd name="connsiteX17" fmla="*/ 1363579 w 1363579"/>
                <a:gd name="connsiteY17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3579" h="593558">
                  <a:moveTo>
                    <a:pt x="0" y="577516"/>
                  </a:moveTo>
                  <a:cubicBezTo>
                    <a:pt x="30294" y="456339"/>
                    <a:pt x="23124" y="462618"/>
                    <a:pt x="128337" y="304800"/>
                  </a:cubicBezTo>
                  <a:cubicBezTo>
                    <a:pt x="139032" y="288758"/>
                    <a:pt x="161954" y="285412"/>
                    <a:pt x="176464" y="272716"/>
                  </a:cubicBezTo>
                  <a:cubicBezTo>
                    <a:pt x="204920" y="247817"/>
                    <a:pt x="235700" y="223966"/>
                    <a:pt x="256674" y="192505"/>
                  </a:cubicBezTo>
                  <a:cubicBezTo>
                    <a:pt x="267369" y="176463"/>
                    <a:pt x="274248" y="157075"/>
                    <a:pt x="288758" y="144379"/>
                  </a:cubicBezTo>
                  <a:cubicBezTo>
                    <a:pt x="311287" y="124666"/>
                    <a:pt x="408582" y="61658"/>
                    <a:pt x="449179" y="48126"/>
                  </a:cubicBezTo>
                  <a:cubicBezTo>
                    <a:pt x="565197" y="9454"/>
                    <a:pt x="612192" y="12574"/>
                    <a:pt x="737937" y="0"/>
                  </a:cubicBezTo>
                  <a:cubicBezTo>
                    <a:pt x="786063" y="5347"/>
                    <a:pt x="835339" y="4298"/>
                    <a:pt x="882316" y="16042"/>
                  </a:cubicBezTo>
                  <a:cubicBezTo>
                    <a:pt x="928935" y="27697"/>
                    <a:pt x="927863" y="57101"/>
                    <a:pt x="962527" y="80210"/>
                  </a:cubicBezTo>
                  <a:cubicBezTo>
                    <a:pt x="982425" y="93475"/>
                    <a:pt x="1005306" y="101599"/>
                    <a:pt x="1026695" y="112294"/>
                  </a:cubicBezTo>
                  <a:cubicBezTo>
                    <a:pt x="1037390" y="122989"/>
                    <a:pt x="1045251" y="137615"/>
                    <a:pt x="1058779" y="144379"/>
                  </a:cubicBezTo>
                  <a:cubicBezTo>
                    <a:pt x="1089028" y="159504"/>
                    <a:pt x="1155032" y="176463"/>
                    <a:pt x="1155032" y="176463"/>
                  </a:cubicBezTo>
                  <a:cubicBezTo>
                    <a:pt x="1165727" y="192505"/>
                    <a:pt x="1174773" y="209778"/>
                    <a:pt x="1187116" y="224589"/>
                  </a:cubicBezTo>
                  <a:cubicBezTo>
                    <a:pt x="1201640" y="242018"/>
                    <a:pt x="1224224" y="252884"/>
                    <a:pt x="1235242" y="272716"/>
                  </a:cubicBezTo>
                  <a:cubicBezTo>
                    <a:pt x="1251666" y="302280"/>
                    <a:pt x="1256632" y="336884"/>
                    <a:pt x="1267327" y="368968"/>
                  </a:cubicBezTo>
                  <a:cubicBezTo>
                    <a:pt x="1272674" y="385010"/>
                    <a:pt x="1279268" y="400689"/>
                    <a:pt x="1283369" y="417094"/>
                  </a:cubicBezTo>
                  <a:cubicBezTo>
                    <a:pt x="1288509" y="437655"/>
                    <a:pt x="1303945" y="506374"/>
                    <a:pt x="1315453" y="529389"/>
                  </a:cubicBezTo>
                  <a:cubicBezTo>
                    <a:pt x="1333593" y="565670"/>
                    <a:pt x="1341018" y="570997"/>
                    <a:pt x="1363579" y="593558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714561" y="5285958"/>
              <a:ext cx="700730" cy="45954"/>
            </a:xfrm>
            <a:custGeom>
              <a:avLst/>
              <a:gdLst>
                <a:gd name="connsiteX0" fmla="*/ 0 w 1363579"/>
                <a:gd name="connsiteY0" fmla="*/ 577516 h 593558"/>
                <a:gd name="connsiteX1" fmla="*/ 128337 w 1363579"/>
                <a:gd name="connsiteY1" fmla="*/ 304800 h 593558"/>
                <a:gd name="connsiteX2" fmla="*/ 176464 w 1363579"/>
                <a:gd name="connsiteY2" fmla="*/ 272716 h 593558"/>
                <a:gd name="connsiteX3" fmla="*/ 256674 w 1363579"/>
                <a:gd name="connsiteY3" fmla="*/ 192505 h 593558"/>
                <a:gd name="connsiteX4" fmla="*/ 288758 w 1363579"/>
                <a:gd name="connsiteY4" fmla="*/ 144379 h 593558"/>
                <a:gd name="connsiteX5" fmla="*/ 449179 w 1363579"/>
                <a:gd name="connsiteY5" fmla="*/ 48126 h 593558"/>
                <a:gd name="connsiteX6" fmla="*/ 737937 w 1363579"/>
                <a:gd name="connsiteY6" fmla="*/ 0 h 593558"/>
                <a:gd name="connsiteX7" fmla="*/ 882316 w 1363579"/>
                <a:gd name="connsiteY7" fmla="*/ 16042 h 593558"/>
                <a:gd name="connsiteX8" fmla="*/ 962527 w 1363579"/>
                <a:gd name="connsiteY8" fmla="*/ 80210 h 593558"/>
                <a:gd name="connsiteX9" fmla="*/ 1026695 w 1363579"/>
                <a:gd name="connsiteY9" fmla="*/ 112294 h 593558"/>
                <a:gd name="connsiteX10" fmla="*/ 1058779 w 1363579"/>
                <a:gd name="connsiteY10" fmla="*/ 144379 h 593558"/>
                <a:gd name="connsiteX11" fmla="*/ 1155032 w 1363579"/>
                <a:gd name="connsiteY11" fmla="*/ 176463 h 593558"/>
                <a:gd name="connsiteX12" fmla="*/ 1187116 w 1363579"/>
                <a:gd name="connsiteY12" fmla="*/ 224589 h 593558"/>
                <a:gd name="connsiteX13" fmla="*/ 1235242 w 1363579"/>
                <a:gd name="connsiteY13" fmla="*/ 272716 h 593558"/>
                <a:gd name="connsiteX14" fmla="*/ 1267327 w 1363579"/>
                <a:gd name="connsiteY14" fmla="*/ 368968 h 593558"/>
                <a:gd name="connsiteX15" fmla="*/ 1283369 w 1363579"/>
                <a:gd name="connsiteY15" fmla="*/ 417094 h 593558"/>
                <a:gd name="connsiteX16" fmla="*/ 1315453 w 1363579"/>
                <a:gd name="connsiteY16" fmla="*/ 529389 h 593558"/>
                <a:gd name="connsiteX17" fmla="*/ 1363579 w 1363579"/>
                <a:gd name="connsiteY17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3579" h="593558">
                  <a:moveTo>
                    <a:pt x="0" y="577516"/>
                  </a:moveTo>
                  <a:cubicBezTo>
                    <a:pt x="30294" y="456339"/>
                    <a:pt x="23124" y="462618"/>
                    <a:pt x="128337" y="304800"/>
                  </a:cubicBezTo>
                  <a:cubicBezTo>
                    <a:pt x="139032" y="288758"/>
                    <a:pt x="161954" y="285412"/>
                    <a:pt x="176464" y="272716"/>
                  </a:cubicBezTo>
                  <a:cubicBezTo>
                    <a:pt x="204920" y="247817"/>
                    <a:pt x="235700" y="223966"/>
                    <a:pt x="256674" y="192505"/>
                  </a:cubicBezTo>
                  <a:cubicBezTo>
                    <a:pt x="267369" y="176463"/>
                    <a:pt x="274248" y="157075"/>
                    <a:pt x="288758" y="144379"/>
                  </a:cubicBezTo>
                  <a:cubicBezTo>
                    <a:pt x="311287" y="124666"/>
                    <a:pt x="408582" y="61658"/>
                    <a:pt x="449179" y="48126"/>
                  </a:cubicBezTo>
                  <a:cubicBezTo>
                    <a:pt x="565197" y="9454"/>
                    <a:pt x="612192" y="12574"/>
                    <a:pt x="737937" y="0"/>
                  </a:cubicBezTo>
                  <a:cubicBezTo>
                    <a:pt x="786063" y="5347"/>
                    <a:pt x="835339" y="4298"/>
                    <a:pt x="882316" y="16042"/>
                  </a:cubicBezTo>
                  <a:cubicBezTo>
                    <a:pt x="928935" y="27697"/>
                    <a:pt x="927863" y="57101"/>
                    <a:pt x="962527" y="80210"/>
                  </a:cubicBezTo>
                  <a:cubicBezTo>
                    <a:pt x="982425" y="93475"/>
                    <a:pt x="1005306" y="101599"/>
                    <a:pt x="1026695" y="112294"/>
                  </a:cubicBezTo>
                  <a:cubicBezTo>
                    <a:pt x="1037390" y="122989"/>
                    <a:pt x="1045251" y="137615"/>
                    <a:pt x="1058779" y="144379"/>
                  </a:cubicBezTo>
                  <a:cubicBezTo>
                    <a:pt x="1089028" y="159504"/>
                    <a:pt x="1155032" y="176463"/>
                    <a:pt x="1155032" y="176463"/>
                  </a:cubicBezTo>
                  <a:cubicBezTo>
                    <a:pt x="1165727" y="192505"/>
                    <a:pt x="1174773" y="209778"/>
                    <a:pt x="1187116" y="224589"/>
                  </a:cubicBezTo>
                  <a:cubicBezTo>
                    <a:pt x="1201640" y="242018"/>
                    <a:pt x="1224224" y="252884"/>
                    <a:pt x="1235242" y="272716"/>
                  </a:cubicBezTo>
                  <a:cubicBezTo>
                    <a:pt x="1251666" y="302280"/>
                    <a:pt x="1256632" y="336884"/>
                    <a:pt x="1267327" y="368968"/>
                  </a:cubicBezTo>
                  <a:cubicBezTo>
                    <a:pt x="1272674" y="385010"/>
                    <a:pt x="1279268" y="400689"/>
                    <a:pt x="1283369" y="417094"/>
                  </a:cubicBezTo>
                  <a:cubicBezTo>
                    <a:pt x="1288509" y="437655"/>
                    <a:pt x="1303945" y="506374"/>
                    <a:pt x="1315453" y="529389"/>
                  </a:cubicBezTo>
                  <a:cubicBezTo>
                    <a:pt x="1333593" y="565670"/>
                    <a:pt x="1341018" y="570997"/>
                    <a:pt x="1363579" y="593558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 flipV="1">
              <a:off x="2785650" y="3429000"/>
              <a:ext cx="702760" cy="340478"/>
            </a:xfrm>
            <a:custGeom>
              <a:avLst/>
              <a:gdLst>
                <a:gd name="connsiteX0" fmla="*/ 0 w 1363579"/>
                <a:gd name="connsiteY0" fmla="*/ 577516 h 593558"/>
                <a:gd name="connsiteX1" fmla="*/ 128337 w 1363579"/>
                <a:gd name="connsiteY1" fmla="*/ 304800 h 593558"/>
                <a:gd name="connsiteX2" fmla="*/ 176464 w 1363579"/>
                <a:gd name="connsiteY2" fmla="*/ 272716 h 593558"/>
                <a:gd name="connsiteX3" fmla="*/ 256674 w 1363579"/>
                <a:gd name="connsiteY3" fmla="*/ 192505 h 593558"/>
                <a:gd name="connsiteX4" fmla="*/ 288758 w 1363579"/>
                <a:gd name="connsiteY4" fmla="*/ 144379 h 593558"/>
                <a:gd name="connsiteX5" fmla="*/ 449179 w 1363579"/>
                <a:gd name="connsiteY5" fmla="*/ 48126 h 593558"/>
                <a:gd name="connsiteX6" fmla="*/ 737937 w 1363579"/>
                <a:gd name="connsiteY6" fmla="*/ 0 h 593558"/>
                <a:gd name="connsiteX7" fmla="*/ 882316 w 1363579"/>
                <a:gd name="connsiteY7" fmla="*/ 16042 h 593558"/>
                <a:gd name="connsiteX8" fmla="*/ 962527 w 1363579"/>
                <a:gd name="connsiteY8" fmla="*/ 80210 h 593558"/>
                <a:gd name="connsiteX9" fmla="*/ 1026695 w 1363579"/>
                <a:gd name="connsiteY9" fmla="*/ 112294 h 593558"/>
                <a:gd name="connsiteX10" fmla="*/ 1058779 w 1363579"/>
                <a:gd name="connsiteY10" fmla="*/ 144379 h 593558"/>
                <a:gd name="connsiteX11" fmla="*/ 1155032 w 1363579"/>
                <a:gd name="connsiteY11" fmla="*/ 176463 h 593558"/>
                <a:gd name="connsiteX12" fmla="*/ 1187116 w 1363579"/>
                <a:gd name="connsiteY12" fmla="*/ 224589 h 593558"/>
                <a:gd name="connsiteX13" fmla="*/ 1235242 w 1363579"/>
                <a:gd name="connsiteY13" fmla="*/ 272716 h 593558"/>
                <a:gd name="connsiteX14" fmla="*/ 1267327 w 1363579"/>
                <a:gd name="connsiteY14" fmla="*/ 368968 h 593558"/>
                <a:gd name="connsiteX15" fmla="*/ 1283369 w 1363579"/>
                <a:gd name="connsiteY15" fmla="*/ 417094 h 593558"/>
                <a:gd name="connsiteX16" fmla="*/ 1315453 w 1363579"/>
                <a:gd name="connsiteY16" fmla="*/ 529389 h 593558"/>
                <a:gd name="connsiteX17" fmla="*/ 1363579 w 1363579"/>
                <a:gd name="connsiteY17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3579" h="593558">
                  <a:moveTo>
                    <a:pt x="0" y="577516"/>
                  </a:moveTo>
                  <a:cubicBezTo>
                    <a:pt x="30294" y="456339"/>
                    <a:pt x="23124" y="462618"/>
                    <a:pt x="128337" y="304800"/>
                  </a:cubicBezTo>
                  <a:cubicBezTo>
                    <a:pt x="139032" y="288758"/>
                    <a:pt x="161954" y="285412"/>
                    <a:pt x="176464" y="272716"/>
                  </a:cubicBezTo>
                  <a:cubicBezTo>
                    <a:pt x="204920" y="247817"/>
                    <a:pt x="235700" y="223966"/>
                    <a:pt x="256674" y="192505"/>
                  </a:cubicBezTo>
                  <a:cubicBezTo>
                    <a:pt x="267369" y="176463"/>
                    <a:pt x="274248" y="157075"/>
                    <a:pt x="288758" y="144379"/>
                  </a:cubicBezTo>
                  <a:cubicBezTo>
                    <a:pt x="311287" y="124666"/>
                    <a:pt x="408582" y="61658"/>
                    <a:pt x="449179" y="48126"/>
                  </a:cubicBezTo>
                  <a:cubicBezTo>
                    <a:pt x="565197" y="9454"/>
                    <a:pt x="612192" y="12574"/>
                    <a:pt x="737937" y="0"/>
                  </a:cubicBezTo>
                  <a:cubicBezTo>
                    <a:pt x="786063" y="5347"/>
                    <a:pt x="835339" y="4298"/>
                    <a:pt x="882316" y="16042"/>
                  </a:cubicBezTo>
                  <a:cubicBezTo>
                    <a:pt x="928935" y="27697"/>
                    <a:pt x="927863" y="57101"/>
                    <a:pt x="962527" y="80210"/>
                  </a:cubicBezTo>
                  <a:cubicBezTo>
                    <a:pt x="982425" y="93475"/>
                    <a:pt x="1005306" y="101599"/>
                    <a:pt x="1026695" y="112294"/>
                  </a:cubicBezTo>
                  <a:cubicBezTo>
                    <a:pt x="1037390" y="122989"/>
                    <a:pt x="1045251" y="137615"/>
                    <a:pt x="1058779" y="144379"/>
                  </a:cubicBezTo>
                  <a:cubicBezTo>
                    <a:pt x="1089028" y="159504"/>
                    <a:pt x="1155032" y="176463"/>
                    <a:pt x="1155032" y="176463"/>
                  </a:cubicBezTo>
                  <a:cubicBezTo>
                    <a:pt x="1165727" y="192505"/>
                    <a:pt x="1174773" y="209778"/>
                    <a:pt x="1187116" y="224589"/>
                  </a:cubicBezTo>
                  <a:cubicBezTo>
                    <a:pt x="1201640" y="242018"/>
                    <a:pt x="1224224" y="252884"/>
                    <a:pt x="1235242" y="272716"/>
                  </a:cubicBezTo>
                  <a:cubicBezTo>
                    <a:pt x="1251666" y="302280"/>
                    <a:pt x="1256632" y="336884"/>
                    <a:pt x="1267327" y="368968"/>
                  </a:cubicBezTo>
                  <a:cubicBezTo>
                    <a:pt x="1272674" y="385010"/>
                    <a:pt x="1279268" y="400689"/>
                    <a:pt x="1283369" y="417094"/>
                  </a:cubicBezTo>
                  <a:cubicBezTo>
                    <a:pt x="1288509" y="437655"/>
                    <a:pt x="1303945" y="506374"/>
                    <a:pt x="1315453" y="529389"/>
                  </a:cubicBezTo>
                  <a:cubicBezTo>
                    <a:pt x="1333593" y="565670"/>
                    <a:pt x="1341018" y="570997"/>
                    <a:pt x="1363579" y="593558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4215545" y="5072899"/>
              <a:ext cx="700729" cy="300789"/>
            </a:xfrm>
            <a:custGeom>
              <a:avLst/>
              <a:gdLst>
                <a:gd name="connsiteX0" fmla="*/ 0 w 1363579"/>
                <a:gd name="connsiteY0" fmla="*/ 577516 h 593558"/>
                <a:gd name="connsiteX1" fmla="*/ 128337 w 1363579"/>
                <a:gd name="connsiteY1" fmla="*/ 304800 h 593558"/>
                <a:gd name="connsiteX2" fmla="*/ 176464 w 1363579"/>
                <a:gd name="connsiteY2" fmla="*/ 272716 h 593558"/>
                <a:gd name="connsiteX3" fmla="*/ 256674 w 1363579"/>
                <a:gd name="connsiteY3" fmla="*/ 192505 h 593558"/>
                <a:gd name="connsiteX4" fmla="*/ 288758 w 1363579"/>
                <a:gd name="connsiteY4" fmla="*/ 144379 h 593558"/>
                <a:gd name="connsiteX5" fmla="*/ 449179 w 1363579"/>
                <a:gd name="connsiteY5" fmla="*/ 48126 h 593558"/>
                <a:gd name="connsiteX6" fmla="*/ 737937 w 1363579"/>
                <a:gd name="connsiteY6" fmla="*/ 0 h 593558"/>
                <a:gd name="connsiteX7" fmla="*/ 882316 w 1363579"/>
                <a:gd name="connsiteY7" fmla="*/ 16042 h 593558"/>
                <a:gd name="connsiteX8" fmla="*/ 962527 w 1363579"/>
                <a:gd name="connsiteY8" fmla="*/ 80210 h 593558"/>
                <a:gd name="connsiteX9" fmla="*/ 1026695 w 1363579"/>
                <a:gd name="connsiteY9" fmla="*/ 112294 h 593558"/>
                <a:gd name="connsiteX10" fmla="*/ 1058779 w 1363579"/>
                <a:gd name="connsiteY10" fmla="*/ 144379 h 593558"/>
                <a:gd name="connsiteX11" fmla="*/ 1155032 w 1363579"/>
                <a:gd name="connsiteY11" fmla="*/ 176463 h 593558"/>
                <a:gd name="connsiteX12" fmla="*/ 1187116 w 1363579"/>
                <a:gd name="connsiteY12" fmla="*/ 224589 h 593558"/>
                <a:gd name="connsiteX13" fmla="*/ 1235242 w 1363579"/>
                <a:gd name="connsiteY13" fmla="*/ 272716 h 593558"/>
                <a:gd name="connsiteX14" fmla="*/ 1267327 w 1363579"/>
                <a:gd name="connsiteY14" fmla="*/ 368968 h 593558"/>
                <a:gd name="connsiteX15" fmla="*/ 1283369 w 1363579"/>
                <a:gd name="connsiteY15" fmla="*/ 417094 h 593558"/>
                <a:gd name="connsiteX16" fmla="*/ 1315453 w 1363579"/>
                <a:gd name="connsiteY16" fmla="*/ 529389 h 593558"/>
                <a:gd name="connsiteX17" fmla="*/ 1363579 w 1363579"/>
                <a:gd name="connsiteY17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3579" h="593558">
                  <a:moveTo>
                    <a:pt x="0" y="577516"/>
                  </a:moveTo>
                  <a:cubicBezTo>
                    <a:pt x="30294" y="456339"/>
                    <a:pt x="23124" y="462618"/>
                    <a:pt x="128337" y="304800"/>
                  </a:cubicBezTo>
                  <a:cubicBezTo>
                    <a:pt x="139032" y="288758"/>
                    <a:pt x="161954" y="285412"/>
                    <a:pt x="176464" y="272716"/>
                  </a:cubicBezTo>
                  <a:cubicBezTo>
                    <a:pt x="204920" y="247817"/>
                    <a:pt x="235700" y="223966"/>
                    <a:pt x="256674" y="192505"/>
                  </a:cubicBezTo>
                  <a:cubicBezTo>
                    <a:pt x="267369" y="176463"/>
                    <a:pt x="274248" y="157075"/>
                    <a:pt x="288758" y="144379"/>
                  </a:cubicBezTo>
                  <a:cubicBezTo>
                    <a:pt x="311287" y="124666"/>
                    <a:pt x="408582" y="61658"/>
                    <a:pt x="449179" y="48126"/>
                  </a:cubicBezTo>
                  <a:cubicBezTo>
                    <a:pt x="565197" y="9454"/>
                    <a:pt x="612192" y="12574"/>
                    <a:pt x="737937" y="0"/>
                  </a:cubicBezTo>
                  <a:cubicBezTo>
                    <a:pt x="786063" y="5347"/>
                    <a:pt x="835339" y="4298"/>
                    <a:pt x="882316" y="16042"/>
                  </a:cubicBezTo>
                  <a:cubicBezTo>
                    <a:pt x="928935" y="27697"/>
                    <a:pt x="927863" y="57101"/>
                    <a:pt x="962527" y="80210"/>
                  </a:cubicBezTo>
                  <a:cubicBezTo>
                    <a:pt x="982425" y="93475"/>
                    <a:pt x="1005306" y="101599"/>
                    <a:pt x="1026695" y="112294"/>
                  </a:cubicBezTo>
                  <a:cubicBezTo>
                    <a:pt x="1037390" y="122989"/>
                    <a:pt x="1045251" y="137615"/>
                    <a:pt x="1058779" y="144379"/>
                  </a:cubicBezTo>
                  <a:cubicBezTo>
                    <a:pt x="1089028" y="159504"/>
                    <a:pt x="1155032" y="176463"/>
                    <a:pt x="1155032" y="176463"/>
                  </a:cubicBezTo>
                  <a:cubicBezTo>
                    <a:pt x="1165727" y="192505"/>
                    <a:pt x="1174773" y="209778"/>
                    <a:pt x="1187116" y="224589"/>
                  </a:cubicBezTo>
                  <a:cubicBezTo>
                    <a:pt x="1201640" y="242018"/>
                    <a:pt x="1224224" y="252884"/>
                    <a:pt x="1235242" y="272716"/>
                  </a:cubicBezTo>
                  <a:cubicBezTo>
                    <a:pt x="1251666" y="302280"/>
                    <a:pt x="1256632" y="336884"/>
                    <a:pt x="1267327" y="368968"/>
                  </a:cubicBezTo>
                  <a:cubicBezTo>
                    <a:pt x="1272674" y="385010"/>
                    <a:pt x="1279268" y="400689"/>
                    <a:pt x="1283369" y="417094"/>
                  </a:cubicBezTo>
                  <a:cubicBezTo>
                    <a:pt x="1288509" y="437655"/>
                    <a:pt x="1303945" y="506374"/>
                    <a:pt x="1315453" y="529389"/>
                  </a:cubicBezTo>
                  <a:cubicBezTo>
                    <a:pt x="1333593" y="565670"/>
                    <a:pt x="1341018" y="570997"/>
                    <a:pt x="1363579" y="593558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643407" y="3213853"/>
              <a:ext cx="702760" cy="302878"/>
            </a:xfrm>
            <a:custGeom>
              <a:avLst/>
              <a:gdLst>
                <a:gd name="connsiteX0" fmla="*/ 0 w 1363579"/>
                <a:gd name="connsiteY0" fmla="*/ 577516 h 593558"/>
                <a:gd name="connsiteX1" fmla="*/ 128337 w 1363579"/>
                <a:gd name="connsiteY1" fmla="*/ 304800 h 593558"/>
                <a:gd name="connsiteX2" fmla="*/ 176464 w 1363579"/>
                <a:gd name="connsiteY2" fmla="*/ 272716 h 593558"/>
                <a:gd name="connsiteX3" fmla="*/ 256674 w 1363579"/>
                <a:gd name="connsiteY3" fmla="*/ 192505 h 593558"/>
                <a:gd name="connsiteX4" fmla="*/ 288758 w 1363579"/>
                <a:gd name="connsiteY4" fmla="*/ 144379 h 593558"/>
                <a:gd name="connsiteX5" fmla="*/ 449179 w 1363579"/>
                <a:gd name="connsiteY5" fmla="*/ 48126 h 593558"/>
                <a:gd name="connsiteX6" fmla="*/ 737937 w 1363579"/>
                <a:gd name="connsiteY6" fmla="*/ 0 h 593558"/>
                <a:gd name="connsiteX7" fmla="*/ 882316 w 1363579"/>
                <a:gd name="connsiteY7" fmla="*/ 16042 h 593558"/>
                <a:gd name="connsiteX8" fmla="*/ 962527 w 1363579"/>
                <a:gd name="connsiteY8" fmla="*/ 80210 h 593558"/>
                <a:gd name="connsiteX9" fmla="*/ 1026695 w 1363579"/>
                <a:gd name="connsiteY9" fmla="*/ 112294 h 593558"/>
                <a:gd name="connsiteX10" fmla="*/ 1058779 w 1363579"/>
                <a:gd name="connsiteY10" fmla="*/ 144379 h 593558"/>
                <a:gd name="connsiteX11" fmla="*/ 1155032 w 1363579"/>
                <a:gd name="connsiteY11" fmla="*/ 176463 h 593558"/>
                <a:gd name="connsiteX12" fmla="*/ 1187116 w 1363579"/>
                <a:gd name="connsiteY12" fmla="*/ 224589 h 593558"/>
                <a:gd name="connsiteX13" fmla="*/ 1235242 w 1363579"/>
                <a:gd name="connsiteY13" fmla="*/ 272716 h 593558"/>
                <a:gd name="connsiteX14" fmla="*/ 1267327 w 1363579"/>
                <a:gd name="connsiteY14" fmla="*/ 368968 h 593558"/>
                <a:gd name="connsiteX15" fmla="*/ 1283369 w 1363579"/>
                <a:gd name="connsiteY15" fmla="*/ 417094 h 593558"/>
                <a:gd name="connsiteX16" fmla="*/ 1315453 w 1363579"/>
                <a:gd name="connsiteY16" fmla="*/ 529389 h 593558"/>
                <a:gd name="connsiteX17" fmla="*/ 1363579 w 1363579"/>
                <a:gd name="connsiteY17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3579" h="593558">
                  <a:moveTo>
                    <a:pt x="0" y="577516"/>
                  </a:moveTo>
                  <a:cubicBezTo>
                    <a:pt x="30294" y="456339"/>
                    <a:pt x="23124" y="462618"/>
                    <a:pt x="128337" y="304800"/>
                  </a:cubicBezTo>
                  <a:cubicBezTo>
                    <a:pt x="139032" y="288758"/>
                    <a:pt x="161954" y="285412"/>
                    <a:pt x="176464" y="272716"/>
                  </a:cubicBezTo>
                  <a:cubicBezTo>
                    <a:pt x="204920" y="247817"/>
                    <a:pt x="235700" y="223966"/>
                    <a:pt x="256674" y="192505"/>
                  </a:cubicBezTo>
                  <a:cubicBezTo>
                    <a:pt x="267369" y="176463"/>
                    <a:pt x="274248" y="157075"/>
                    <a:pt x="288758" y="144379"/>
                  </a:cubicBezTo>
                  <a:cubicBezTo>
                    <a:pt x="311287" y="124666"/>
                    <a:pt x="408582" y="61658"/>
                    <a:pt x="449179" y="48126"/>
                  </a:cubicBezTo>
                  <a:cubicBezTo>
                    <a:pt x="565197" y="9454"/>
                    <a:pt x="612192" y="12574"/>
                    <a:pt x="737937" y="0"/>
                  </a:cubicBezTo>
                  <a:cubicBezTo>
                    <a:pt x="786063" y="5347"/>
                    <a:pt x="835339" y="4298"/>
                    <a:pt x="882316" y="16042"/>
                  </a:cubicBezTo>
                  <a:cubicBezTo>
                    <a:pt x="928935" y="27697"/>
                    <a:pt x="927863" y="57101"/>
                    <a:pt x="962527" y="80210"/>
                  </a:cubicBezTo>
                  <a:cubicBezTo>
                    <a:pt x="982425" y="93475"/>
                    <a:pt x="1005306" y="101599"/>
                    <a:pt x="1026695" y="112294"/>
                  </a:cubicBezTo>
                  <a:cubicBezTo>
                    <a:pt x="1037390" y="122989"/>
                    <a:pt x="1045251" y="137615"/>
                    <a:pt x="1058779" y="144379"/>
                  </a:cubicBezTo>
                  <a:cubicBezTo>
                    <a:pt x="1089028" y="159504"/>
                    <a:pt x="1155032" y="176463"/>
                    <a:pt x="1155032" y="176463"/>
                  </a:cubicBezTo>
                  <a:cubicBezTo>
                    <a:pt x="1165727" y="192505"/>
                    <a:pt x="1174773" y="209778"/>
                    <a:pt x="1187116" y="224589"/>
                  </a:cubicBezTo>
                  <a:cubicBezTo>
                    <a:pt x="1201640" y="242018"/>
                    <a:pt x="1224224" y="252884"/>
                    <a:pt x="1235242" y="272716"/>
                  </a:cubicBezTo>
                  <a:cubicBezTo>
                    <a:pt x="1251666" y="302280"/>
                    <a:pt x="1256632" y="336884"/>
                    <a:pt x="1267327" y="368968"/>
                  </a:cubicBezTo>
                  <a:cubicBezTo>
                    <a:pt x="1272674" y="385010"/>
                    <a:pt x="1279268" y="400689"/>
                    <a:pt x="1283369" y="417094"/>
                  </a:cubicBezTo>
                  <a:cubicBezTo>
                    <a:pt x="1288509" y="437655"/>
                    <a:pt x="1303945" y="506374"/>
                    <a:pt x="1315453" y="529389"/>
                  </a:cubicBezTo>
                  <a:cubicBezTo>
                    <a:pt x="1333593" y="565670"/>
                    <a:pt x="1341018" y="570997"/>
                    <a:pt x="1363579" y="593558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4000248" y="1785102"/>
              <a:ext cx="178737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3214212" y="3644149"/>
              <a:ext cx="178737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3000947" y="3786188"/>
              <a:ext cx="176705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2856738" y="3715168"/>
              <a:ext cx="178737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2714561" y="3644149"/>
              <a:ext cx="178737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2714561" y="1643063"/>
              <a:ext cx="178737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3072035" y="1714083"/>
              <a:ext cx="176706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4428809" y="2000250"/>
              <a:ext cx="178737" cy="340478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4215545" y="1929230"/>
              <a:ext cx="176705" cy="338388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4570986" y="3500020"/>
              <a:ext cx="178737" cy="34256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4071336" y="3500020"/>
              <a:ext cx="178737" cy="34256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3143124" y="5356978"/>
              <a:ext cx="178737" cy="34256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2856738" y="5285958"/>
              <a:ext cx="178737" cy="34256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2643474" y="5356978"/>
              <a:ext cx="176705" cy="34256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4286632" y="3500020"/>
              <a:ext cx="176706" cy="34256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572319" y="3357980"/>
              <a:ext cx="176705" cy="340478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5929793" y="1714083"/>
              <a:ext cx="176705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5643407" y="1714083"/>
              <a:ext cx="178737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5430142" y="1785102"/>
              <a:ext cx="176705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4644106" y="1785102"/>
              <a:ext cx="176706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4715195" y="5285958"/>
              <a:ext cx="176705" cy="34256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4178985" y="5214938"/>
              <a:ext cx="178737" cy="340476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6071970" y="3357980"/>
              <a:ext cx="178737" cy="340478"/>
            </a:xfrm>
            <a:custGeom>
              <a:avLst/>
              <a:gdLst>
                <a:gd name="connsiteX0" fmla="*/ 502179 w 512271"/>
                <a:gd name="connsiteY0" fmla="*/ 0 h 956390"/>
                <a:gd name="connsiteX1" fmla="*/ 486137 w 512271"/>
                <a:gd name="connsiteY1" fmla="*/ 850232 h 956390"/>
                <a:gd name="connsiteX2" fmla="*/ 421969 w 512271"/>
                <a:gd name="connsiteY2" fmla="*/ 866274 h 956390"/>
                <a:gd name="connsiteX3" fmla="*/ 325716 w 512271"/>
                <a:gd name="connsiteY3" fmla="*/ 930442 h 956390"/>
                <a:gd name="connsiteX4" fmla="*/ 181337 w 512271"/>
                <a:gd name="connsiteY4" fmla="*/ 914400 h 956390"/>
                <a:gd name="connsiteX5" fmla="*/ 85084 w 512271"/>
                <a:gd name="connsiteY5" fmla="*/ 866274 h 956390"/>
                <a:gd name="connsiteX6" fmla="*/ 36958 w 512271"/>
                <a:gd name="connsiteY6" fmla="*/ 818147 h 956390"/>
                <a:gd name="connsiteX7" fmla="*/ 4874 w 512271"/>
                <a:gd name="connsiteY7" fmla="*/ 770021 h 956390"/>
                <a:gd name="connsiteX8" fmla="*/ 117169 w 512271"/>
                <a:gd name="connsiteY8" fmla="*/ 673768 h 956390"/>
                <a:gd name="connsiteX9" fmla="*/ 165295 w 512271"/>
                <a:gd name="connsiteY9" fmla="*/ 657726 h 956390"/>
                <a:gd name="connsiteX10" fmla="*/ 213421 w 512271"/>
                <a:gd name="connsiteY10" fmla="*/ 737937 h 956390"/>
                <a:gd name="connsiteX11" fmla="*/ 261548 w 512271"/>
                <a:gd name="connsiteY11" fmla="*/ 834190 h 956390"/>
                <a:gd name="connsiteX12" fmla="*/ 69042 w 512271"/>
                <a:gd name="connsiteY12" fmla="*/ 850232 h 956390"/>
                <a:gd name="connsiteX13" fmla="*/ 85084 w 512271"/>
                <a:gd name="connsiteY13" fmla="*/ 689811 h 956390"/>
                <a:gd name="connsiteX14" fmla="*/ 133211 w 512271"/>
                <a:gd name="connsiteY14" fmla="*/ 673768 h 956390"/>
                <a:gd name="connsiteX15" fmla="*/ 149253 w 512271"/>
                <a:gd name="connsiteY15" fmla="*/ 657726 h 95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271" h="956390">
                  <a:moveTo>
                    <a:pt x="502179" y="0"/>
                  </a:moveTo>
                  <a:cubicBezTo>
                    <a:pt x="496832" y="283411"/>
                    <a:pt x="512271" y="567978"/>
                    <a:pt x="486137" y="850232"/>
                  </a:cubicBezTo>
                  <a:cubicBezTo>
                    <a:pt x="484104" y="872186"/>
                    <a:pt x="441689" y="856414"/>
                    <a:pt x="421969" y="866274"/>
                  </a:cubicBezTo>
                  <a:cubicBezTo>
                    <a:pt x="387479" y="883519"/>
                    <a:pt x="325716" y="930442"/>
                    <a:pt x="325716" y="930442"/>
                  </a:cubicBezTo>
                  <a:cubicBezTo>
                    <a:pt x="277590" y="925095"/>
                    <a:pt x="229101" y="922361"/>
                    <a:pt x="181337" y="914400"/>
                  </a:cubicBezTo>
                  <a:cubicBezTo>
                    <a:pt x="145163" y="908371"/>
                    <a:pt x="112798" y="889369"/>
                    <a:pt x="85084" y="866274"/>
                  </a:cubicBezTo>
                  <a:cubicBezTo>
                    <a:pt x="67655" y="851750"/>
                    <a:pt x="51482" y="835576"/>
                    <a:pt x="36958" y="818147"/>
                  </a:cubicBezTo>
                  <a:cubicBezTo>
                    <a:pt x="24615" y="803336"/>
                    <a:pt x="15569" y="786063"/>
                    <a:pt x="4874" y="770021"/>
                  </a:cubicBezTo>
                  <a:cubicBezTo>
                    <a:pt x="29118" y="673043"/>
                    <a:pt x="0" y="712825"/>
                    <a:pt x="117169" y="673768"/>
                  </a:cubicBezTo>
                  <a:lnTo>
                    <a:pt x="165295" y="657726"/>
                  </a:lnTo>
                  <a:cubicBezTo>
                    <a:pt x="227963" y="720396"/>
                    <a:pt x="171771" y="654636"/>
                    <a:pt x="213421" y="737937"/>
                  </a:cubicBezTo>
                  <a:cubicBezTo>
                    <a:pt x="275620" y="862334"/>
                    <a:pt x="221222" y="713217"/>
                    <a:pt x="261548" y="834190"/>
                  </a:cubicBezTo>
                  <a:cubicBezTo>
                    <a:pt x="216402" y="879335"/>
                    <a:pt x="155899" y="956390"/>
                    <a:pt x="69042" y="850232"/>
                  </a:cubicBezTo>
                  <a:cubicBezTo>
                    <a:pt x="35012" y="808639"/>
                    <a:pt x="66719" y="740316"/>
                    <a:pt x="85084" y="689811"/>
                  </a:cubicBezTo>
                  <a:cubicBezTo>
                    <a:pt x="90863" y="673919"/>
                    <a:pt x="118086" y="681331"/>
                    <a:pt x="133211" y="673768"/>
                  </a:cubicBezTo>
                  <a:cubicBezTo>
                    <a:pt x="139975" y="670386"/>
                    <a:pt x="143906" y="663073"/>
                    <a:pt x="149253" y="657726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57079" name="Группа 96"/>
            <p:cNvGrpSpPr>
              <a:grpSpLocks/>
            </p:cNvGrpSpPr>
            <p:nvPr/>
          </p:nvGrpSpPr>
          <p:grpSpPr bwMode="auto">
            <a:xfrm>
              <a:off x="5143500" y="4500563"/>
              <a:ext cx="1428750" cy="1785937"/>
              <a:chOff x="5143504" y="4500570"/>
              <a:chExt cx="1428750" cy="1785937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5143760" y="4500570"/>
                <a:ext cx="1427863" cy="17859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7081" name="Группа 20"/>
              <p:cNvGrpSpPr>
                <a:grpSpLocks/>
              </p:cNvGrpSpPr>
              <p:nvPr/>
            </p:nvGrpSpPr>
            <p:grpSpPr bwMode="auto">
              <a:xfrm>
                <a:off x="5286379" y="4786319"/>
                <a:ext cx="500063" cy="571500"/>
                <a:chOff x="928661" y="1142982"/>
                <a:chExt cx="500063" cy="642938"/>
              </a:xfrm>
            </p:grpSpPr>
            <p:sp>
              <p:nvSpPr>
                <p:cNvPr id="91" name="Овал 14"/>
                <p:cNvSpPr/>
                <p:nvPr/>
              </p:nvSpPr>
              <p:spPr>
                <a:xfrm>
                  <a:off x="928218" y="1143453"/>
                  <a:ext cx="499651" cy="64152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2" name="Овал 15"/>
                <p:cNvSpPr/>
                <p:nvPr/>
              </p:nvSpPr>
              <p:spPr>
                <a:xfrm>
                  <a:off x="1070395" y="1357296"/>
                  <a:ext cx="46716" cy="1433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222729" y="1357296"/>
                  <a:ext cx="46715" cy="1433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>
                <a:xfrm>
                  <a:off x="1104925" y="1604037"/>
                  <a:ext cx="148270" cy="82248"/>
                </a:xfrm>
                <a:custGeom>
                  <a:avLst/>
                  <a:gdLst>
                    <a:gd name="connsiteX0" fmla="*/ 0 w 147345"/>
                    <a:gd name="connsiteY0" fmla="*/ 0 h 83835"/>
                    <a:gd name="connsiteX1" fmla="*/ 48127 w 147345"/>
                    <a:gd name="connsiteY1" fmla="*/ 80210 h 83835"/>
                    <a:gd name="connsiteX2" fmla="*/ 112295 w 147345"/>
                    <a:gd name="connsiteY2" fmla="*/ 64168 h 83835"/>
                    <a:gd name="connsiteX3" fmla="*/ 144379 w 147345"/>
                    <a:gd name="connsiteY3" fmla="*/ 0 h 83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345" h="83835">
                      <a:moveTo>
                        <a:pt x="0" y="0"/>
                      </a:moveTo>
                      <a:cubicBezTo>
                        <a:pt x="6343" y="19029"/>
                        <a:pt x="17038" y="75029"/>
                        <a:pt x="48127" y="80210"/>
                      </a:cubicBezTo>
                      <a:cubicBezTo>
                        <a:pt x="69875" y="83835"/>
                        <a:pt x="90906" y="69515"/>
                        <a:pt x="112295" y="64168"/>
                      </a:cubicBezTo>
                      <a:cubicBezTo>
                        <a:pt x="147345" y="11593"/>
                        <a:pt x="144379" y="35322"/>
                        <a:pt x="144379" y="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86" name="Полилиния 85"/>
              <p:cNvSpPr/>
              <p:nvPr/>
            </p:nvSpPr>
            <p:spPr>
              <a:xfrm flipV="1">
                <a:off x="5726686" y="5214945"/>
                <a:ext cx="702760" cy="340476"/>
              </a:xfrm>
              <a:custGeom>
                <a:avLst/>
                <a:gdLst>
                  <a:gd name="connsiteX0" fmla="*/ 0 w 1363579"/>
                  <a:gd name="connsiteY0" fmla="*/ 577516 h 593558"/>
                  <a:gd name="connsiteX1" fmla="*/ 128337 w 1363579"/>
                  <a:gd name="connsiteY1" fmla="*/ 304800 h 593558"/>
                  <a:gd name="connsiteX2" fmla="*/ 176464 w 1363579"/>
                  <a:gd name="connsiteY2" fmla="*/ 272716 h 593558"/>
                  <a:gd name="connsiteX3" fmla="*/ 256674 w 1363579"/>
                  <a:gd name="connsiteY3" fmla="*/ 192505 h 593558"/>
                  <a:gd name="connsiteX4" fmla="*/ 288758 w 1363579"/>
                  <a:gd name="connsiteY4" fmla="*/ 144379 h 593558"/>
                  <a:gd name="connsiteX5" fmla="*/ 449179 w 1363579"/>
                  <a:gd name="connsiteY5" fmla="*/ 48126 h 593558"/>
                  <a:gd name="connsiteX6" fmla="*/ 737937 w 1363579"/>
                  <a:gd name="connsiteY6" fmla="*/ 0 h 593558"/>
                  <a:gd name="connsiteX7" fmla="*/ 882316 w 1363579"/>
                  <a:gd name="connsiteY7" fmla="*/ 16042 h 593558"/>
                  <a:gd name="connsiteX8" fmla="*/ 962527 w 1363579"/>
                  <a:gd name="connsiteY8" fmla="*/ 80210 h 593558"/>
                  <a:gd name="connsiteX9" fmla="*/ 1026695 w 1363579"/>
                  <a:gd name="connsiteY9" fmla="*/ 112294 h 593558"/>
                  <a:gd name="connsiteX10" fmla="*/ 1058779 w 1363579"/>
                  <a:gd name="connsiteY10" fmla="*/ 144379 h 593558"/>
                  <a:gd name="connsiteX11" fmla="*/ 1155032 w 1363579"/>
                  <a:gd name="connsiteY11" fmla="*/ 176463 h 593558"/>
                  <a:gd name="connsiteX12" fmla="*/ 1187116 w 1363579"/>
                  <a:gd name="connsiteY12" fmla="*/ 224589 h 593558"/>
                  <a:gd name="connsiteX13" fmla="*/ 1235242 w 1363579"/>
                  <a:gd name="connsiteY13" fmla="*/ 272716 h 593558"/>
                  <a:gd name="connsiteX14" fmla="*/ 1267327 w 1363579"/>
                  <a:gd name="connsiteY14" fmla="*/ 368968 h 593558"/>
                  <a:gd name="connsiteX15" fmla="*/ 1283369 w 1363579"/>
                  <a:gd name="connsiteY15" fmla="*/ 417094 h 593558"/>
                  <a:gd name="connsiteX16" fmla="*/ 1315453 w 1363579"/>
                  <a:gd name="connsiteY16" fmla="*/ 529389 h 593558"/>
                  <a:gd name="connsiteX17" fmla="*/ 1363579 w 1363579"/>
                  <a:gd name="connsiteY17" fmla="*/ 593558 h 59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63579" h="593558">
                    <a:moveTo>
                      <a:pt x="0" y="577516"/>
                    </a:moveTo>
                    <a:cubicBezTo>
                      <a:pt x="30294" y="456339"/>
                      <a:pt x="23124" y="462618"/>
                      <a:pt x="128337" y="304800"/>
                    </a:cubicBezTo>
                    <a:cubicBezTo>
                      <a:pt x="139032" y="288758"/>
                      <a:pt x="161954" y="285412"/>
                      <a:pt x="176464" y="272716"/>
                    </a:cubicBezTo>
                    <a:cubicBezTo>
                      <a:pt x="204920" y="247817"/>
                      <a:pt x="235700" y="223966"/>
                      <a:pt x="256674" y="192505"/>
                    </a:cubicBezTo>
                    <a:cubicBezTo>
                      <a:pt x="267369" y="176463"/>
                      <a:pt x="274248" y="157075"/>
                      <a:pt x="288758" y="144379"/>
                    </a:cubicBezTo>
                    <a:cubicBezTo>
                      <a:pt x="311287" y="124666"/>
                      <a:pt x="408582" y="61658"/>
                      <a:pt x="449179" y="48126"/>
                    </a:cubicBezTo>
                    <a:cubicBezTo>
                      <a:pt x="565197" y="9454"/>
                      <a:pt x="612192" y="12574"/>
                      <a:pt x="737937" y="0"/>
                    </a:cubicBezTo>
                    <a:cubicBezTo>
                      <a:pt x="786063" y="5347"/>
                      <a:pt x="835339" y="4298"/>
                      <a:pt x="882316" y="16042"/>
                    </a:cubicBezTo>
                    <a:cubicBezTo>
                      <a:pt x="928935" y="27697"/>
                      <a:pt x="927863" y="57101"/>
                      <a:pt x="962527" y="80210"/>
                    </a:cubicBezTo>
                    <a:cubicBezTo>
                      <a:pt x="982425" y="93475"/>
                      <a:pt x="1005306" y="101599"/>
                      <a:pt x="1026695" y="112294"/>
                    </a:cubicBezTo>
                    <a:cubicBezTo>
                      <a:pt x="1037390" y="122989"/>
                      <a:pt x="1045251" y="137615"/>
                      <a:pt x="1058779" y="144379"/>
                    </a:cubicBezTo>
                    <a:cubicBezTo>
                      <a:pt x="1089028" y="159504"/>
                      <a:pt x="1155032" y="176463"/>
                      <a:pt x="1155032" y="176463"/>
                    </a:cubicBezTo>
                    <a:cubicBezTo>
                      <a:pt x="1165727" y="192505"/>
                      <a:pt x="1174773" y="209778"/>
                      <a:pt x="1187116" y="224589"/>
                    </a:cubicBezTo>
                    <a:cubicBezTo>
                      <a:pt x="1201640" y="242018"/>
                      <a:pt x="1224224" y="252884"/>
                      <a:pt x="1235242" y="272716"/>
                    </a:cubicBezTo>
                    <a:cubicBezTo>
                      <a:pt x="1251666" y="302280"/>
                      <a:pt x="1256632" y="336884"/>
                      <a:pt x="1267327" y="368968"/>
                    </a:cubicBezTo>
                    <a:cubicBezTo>
                      <a:pt x="1272674" y="385010"/>
                      <a:pt x="1279268" y="400689"/>
                      <a:pt x="1283369" y="417094"/>
                    </a:cubicBezTo>
                    <a:cubicBezTo>
                      <a:pt x="1288509" y="437655"/>
                      <a:pt x="1303945" y="506374"/>
                      <a:pt x="1315453" y="529389"/>
                    </a:cubicBezTo>
                    <a:cubicBezTo>
                      <a:pt x="1333593" y="565670"/>
                      <a:pt x="1341018" y="570997"/>
                      <a:pt x="1363579" y="593558"/>
                    </a:cubicBezTo>
                  </a:path>
                </a:pathLst>
              </a:cu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7" name="Полилиния 90"/>
              <p:cNvSpPr/>
              <p:nvPr/>
            </p:nvSpPr>
            <p:spPr>
              <a:xfrm>
                <a:off x="5714499" y="5501112"/>
                <a:ext cx="178737" cy="340478"/>
              </a:xfrm>
              <a:custGeom>
                <a:avLst/>
                <a:gdLst>
                  <a:gd name="connsiteX0" fmla="*/ 502179 w 512271"/>
                  <a:gd name="connsiteY0" fmla="*/ 0 h 956390"/>
                  <a:gd name="connsiteX1" fmla="*/ 486137 w 512271"/>
                  <a:gd name="connsiteY1" fmla="*/ 850232 h 956390"/>
                  <a:gd name="connsiteX2" fmla="*/ 421969 w 512271"/>
                  <a:gd name="connsiteY2" fmla="*/ 866274 h 956390"/>
                  <a:gd name="connsiteX3" fmla="*/ 325716 w 512271"/>
                  <a:gd name="connsiteY3" fmla="*/ 930442 h 956390"/>
                  <a:gd name="connsiteX4" fmla="*/ 181337 w 512271"/>
                  <a:gd name="connsiteY4" fmla="*/ 914400 h 956390"/>
                  <a:gd name="connsiteX5" fmla="*/ 85084 w 512271"/>
                  <a:gd name="connsiteY5" fmla="*/ 866274 h 956390"/>
                  <a:gd name="connsiteX6" fmla="*/ 36958 w 512271"/>
                  <a:gd name="connsiteY6" fmla="*/ 818147 h 956390"/>
                  <a:gd name="connsiteX7" fmla="*/ 4874 w 512271"/>
                  <a:gd name="connsiteY7" fmla="*/ 770021 h 956390"/>
                  <a:gd name="connsiteX8" fmla="*/ 117169 w 512271"/>
                  <a:gd name="connsiteY8" fmla="*/ 673768 h 956390"/>
                  <a:gd name="connsiteX9" fmla="*/ 165295 w 512271"/>
                  <a:gd name="connsiteY9" fmla="*/ 657726 h 956390"/>
                  <a:gd name="connsiteX10" fmla="*/ 213421 w 512271"/>
                  <a:gd name="connsiteY10" fmla="*/ 737937 h 956390"/>
                  <a:gd name="connsiteX11" fmla="*/ 261548 w 512271"/>
                  <a:gd name="connsiteY11" fmla="*/ 834190 h 956390"/>
                  <a:gd name="connsiteX12" fmla="*/ 69042 w 512271"/>
                  <a:gd name="connsiteY12" fmla="*/ 850232 h 956390"/>
                  <a:gd name="connsiteX13" fmla="*/ 85084 w 512271"/>
                  <a:gd name="connsiteY13" fmla="*/ 689811 h 956390"/>
                  <a:gd name="connsiteX14" fmla="*/ 133211 w 512271"/>
                  <a:gd name="connsiteY14" fmla="*/ 673768 h 956390"/>
                  <a:gd name="connsiteX15" fmla="*/ 149253 w 512271"/>
                  <a:gd name="connsiteY15" fmla="*/ 657726 h 95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2271" h="956390">
                    <a:moveTo>
                      <a:pt x="502179" y="0"/>
                    </a:moveTo>
                    <a:cubicBezTo>
                      <a:pt x="496832" y="283411"/>
                      <a:pt x="512271" y="567978"/>
                      <a:pt x="486137" y="850232"/>
                    </a:cubicBezTo>
                    <a:cubicBezTo>
                      <a:pt x="484104" y="872186"/>
                      <a:pt x="441689" y="856414"/>
                      <a:pt x="421969" y="866274"/>
                    </a:cubicBezTo>
                    <a:cubicBezTo>
                      <a:pt x="387479" y="883519"/>
                      <a:pt x="325716" y="930442"/>
                      <a:pt x="325716" y="930442"/>
                    </a:cubicBezTo>
                    <a:cubicBezTo>
                      <a:pt x="277590" y="925095"/>
                      <a:pt x="229101" y="922361"/>
                      <a:pt x="181337" y="914400"/>
                    </a:cubicBezTo>
                    <a:cubicBezTo>
                      <a:pt x="145163" y="908371"/>
                      <a:pt x="112798" y="889369"/>
                      <a:pt x="85084" y="866274"/>
                    </a:cubicBezTo>
                    <a:cubicBezTo>
                      <a:pt x="67655" y="851750"/>
                      <a:pt x="51482" y="835576"/>
                      <a:pt x="36958" y="818147"/>
                    </a:cubicBezTo>
                    <a:cubicBezTo>
                      <a:pt x="24615" y="803336"/>
                      <a:pt x="15569" y="786063"/>
                      <a:pt x="4874" y="770021"/>
                    </a:cubicBezTo>
                    <a:cubicBezTo>
                      <a:pt x="29118" y="673043"/>
                      <a:pt x="0" y="712825"/>
                      <a:pt x="117169" y="673768"/>
                    </a:cubicBezTo>
                    <a:lnTo>
                      <a:pt x="165295" y="657726"/>
                    </a:lnTo>
                    <a:cubicBezTo>
                      <a:pt x="227963" y="720396"/>
                      <a:pt x="171771" y="654636"/>
                      <a:pt x="213421" y="737937"/>
                    </a:cubicBezTo>
                    <a:cubicBezTo>
                      <a:pt x="275620" y="862334"/>
                      <a:pt x="221222" y="713217"/>
                      <a:pt x="261548" y="834190"/>
                    </a:cubicBezTo>
                    <a:cubicBezTo>
                      <a:pt x="216402" y="879335"/>
                      <a:pt x="155899" y="956390"/>
                      <a:pt x="69042" y="850232"/>
                    </a:cubicBezTo>
                    <a:cubicBezTo>
                      <a:pt x="35012" y="808639"/>
                      <a:pt x="66719" y="740316"/>
                      <a:pt x="85084" y="689811"/>
                    </a:cubicBezTo>
                    <a:cubicBezTo>
                      <a:pt x="90863" y="673919"/>
                      <a:pt x="118086" y="681331"/>
                      <a:pt x="133211" y="673768"/>
                    </a:cubicBezTo>
                    <a:cubicBezTo>
                      <a:pt x="139975" y="670386"/>
                      <a:pt x="143906" y="663073"/>
                      <a:pt x="149253" y="657726"/>
                    </a:cubicBezTo>
                  </a:path>
                </a:pathLst>
              </a:cu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5572322" y="5356985"/>
                <a:ext cx="176705" cy="342566"/>
              </a:xfrm>
              <a:custGeom>
                <a:avLst/>
                <a:gdLst>
                  <a:gd name="connsiteX0" fmla="*/ 502179 w 512271"/>
                  <a:gd name="connsiteY0" fmla="*/ 0 h 956390"/>
                  <a:gd name="connsiteX1" fmla="*/ 486137 w 512271"/>
                  <a:gd name="connsiteY1" fmla="*/ 850232 h 956390"/>
                  <a:gd name="connsiteX2" fmla="*/ 421969 w 512271"/>
                  <a:gd name="connsiteY2" fmla="*/ 866274 h 956390"/>
                  <a:gd name="connsiteX3" fmla="*/ 325716 w 512271"/>
                  <a:gd name="connsiteY3" fmla="*/ 930442 h 956390"/>
                  <a:gd name="connsiteX4" fmla="*/ 181337 w 512271"/>
                  <a:gd name="connsiteY4" fmla="*/ 914400 h 956390"/>
                  <a:gd name="connsiteX5" fmla="*/ 85084 w 512271"/>
                  <a:gd name="connsiteY5" fmla="*/ 866274 h 956390"/>
                  <a:gd name="connsiteX6" fmla="*/ 36958 w 512271"/>
                  <a:gd name="connsiteY6" fmla="*/ 818147 h 956390"/>
                  <a:gd name="connsiteX7" fmla="*/ 4874 w 512271"/>
                  <a:gd name="connsiteY7" fmla="*/ 770021 h 956390"/>
                  <a:gd name="connsiteX8" fmla="*/ 117169 w 512271"/>
                  <a:gd name="connsiteY8" fmla="*/ 673768 h 956390"/>
                  <a:gd name="connsiteX9" fmla="*/ 165295 w 512271"/>
                  <a:gd name="connsiteY9" fmla="*/ 657726 h 956390"/>
                  <a:gd name="connsiteX10" fmla="*/ 213421 w 512271"/>
                  <a:gd name="connsiteY10" fmla="*/ 737937 h 956390"/>
                  <a:gd name="connsiteX11" fmla="*/ 261548 w 512271"/>
                  <a:gd name="connsiteY11" fmla="*/ 834190 h 956390"/>
                  <a:gd name="connsiteX12" fmla="*/ 69042 w 512271"/>
                  <a:gd name="connsiteY12" fmla="*/ 850232 h 956390"/>
                  <a:gd name="connsiteX13" fmla="*/ 85084 w 512271"/>
                  <a:gd name="connsiteY13" fmla="*/ 689811 h 956390"/>
                  <a:gd name="connsiteX14" fmla="*/ 133211 w 512271"/>
                  <a:gd name="connsiteY14" fmla="*/ 673768 h 956390"/>
                  <a:gd name="connsiteX15" fmla="*/ 149253 w 512271"/>
                  <a:gd name="connsiteY15" fmla="*/ 657726 h 95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2271" h="956390">
                    <a:moveTo>
                      <a:pt x="502179" y="0"/>
                    </a:moveTo>
                    <a:cubicBezTo>
                      <a:pt x="496832" y="283411"/>
                      <a:pt x="512271" y="567978"/>
                      <a:pt x="486137" y="850232"/>
                    </a:cubicBezTo>
                    <a:cubicBezTo>
                      <a:pt x="484104" y="872186"/>
                      <a:pt x="441689" y="856414"/>
                      <a:pt x="421969" y="866274"/>
                    </a:cubicBezTo>
                    <a:cubicBezTo>
                      <a:pt x="387479" y="883519"/>
                      <a:pt x="325716" y="930442"/>
                      <a:pt x="325716" y="930442"/>
                    </a:cubicBezTo>
                    <a:cubicBezTo>
                      <a:pt x="277590" y="925095"/>
                      <a:pt x="229101" y="922361"/>
                      <a:pt x="181337" y="914400"/>
                    </a:cubicBezTo>
                    <a:cubicBezTo>
                      <a:pt x="145163" y="908371"/>
                      <a:pt x="112798" y="889369"/>
                      <a:pt x="85084" y="866274"/>
                    </a:cubicBezTo>
                    <a:cubicBezTo>
                      <a:pt x="67655" y="851750"/>
                      <a:pt x="51482" y="835576"/>
                      <a:pt x="36958" y="818147"/>
                    </a:cubicBezTo>
                    <a:cubicBezTo>
                      <a:pt x="24615" y="803336"/>
                      <a:pt x="15569" y="786063"/>
                      <a:pt x="4874" y="770021"/>
                    </a:cubicBezTo>
                    <a:cubicBezTo>
                      <a:pt x="29118" y="673043"/>
                      <a:pt x="0" y="712825"/>
                      <a:pt x="117169" y="673768"/>
                    </a:cubicBezTo>
                    <a:lnTo>
                      <a:pt x="165295" y="657726"/>
                    </a:lnTo>
                    <a:cubicBezTo>
                      <a:pt x="227963" y="720396"/>
                      <a:pt x="171771" y="654636"/>
                      <a:pt x="213421" y="737937"/>
                    </a:cubicBezTo>
                    <a:cubicBezTo>
                      <a:pt x="275620" y="862334"/>
                      <a:pt x="221222" y="713217"/>
                      <a:pt x="261548" y="834190"/>
                    </a:cubicBezTo>
                    <a:cubicBezTo>
                      <a:pt x="216402" y="879335"/>
                      <a:pt x="155899" y="956390"/>
                      <a:pt x="69042" y="850232"/>
                    </a:cubicBezTo>
                    <a:cubicBezTo>
                      <a:pt x="35012" y="808639"/>
                      <a:pt x="66719" y="740316"/>
                      <a:pt x="85084" y="689811"/>
                    </a:cubicBezTo>
                    <a:cubicBezTo>
                      <a:pt x="90863" y="673919"/>
                      <a:pt x="118086" y="681331"/>
                      <a:pt x="133211" y="673768"/>
                    </a:cubicBezTo>
                    <a:cubicBezTo>
                      <a:pt x="139975" y="670386"/>
                      <a:pt x="143906" y="663073"/>
                      <a:pt x="149253" y="657726"/>
                    </a:cubicBezTo>
                  </a:path>
                </a:pathLst>
              </a:cu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>
                <a:off x="6143061" y="5430092"/>
                <a:ext cx="178737" cy="340478"/>
              </a:xfrm>
              <a:custGeom>
                <a:avLst/>
                <a:gdLst>
                  <a:gd name="connsiteX0" fmla="*/ 502179 w 512271"/>
                  <a:gd name="connsiteY0" fmla="*/ 0 h 956390"/>
                  <a:gd name="connsiteX1" fmla="*/ 486137 w 512271"/>
                  <a:gd name="connsiteY1" fmla="*/ 850232 h 956390"/>
                  <a:gd name="connsiteX2" fmla="*/ 421969 w 512271"/>
                  <a:gd name="connsiteY2" fmla="*/ 866274 h 956390"/>
                  <a:gd name="connsiteX3" fmla="*/ 325716 w 512271"/>
                  <a:gd name="connsiteY3" fmla="*/ 930442 h 956390"/>
                  <a:gd name="connsiteX4" fmla="*/ 181337 w 512271"/>
                  <a:gd name="connsiteY4" fmla="*/ 914400 h 956390"/>
                  <a:gd name="connsiteX5" fmla="*/ 85084 w 512271"/>
                  <a:gd name="connsiteY5" fmla="*/ 866274 h 956390"/>
                  <a:gd name="connsiteX6" fmla="*/ 36958 w 512271"/>
                  <a:gd name="connsiteY6" fmla="*/ 818147 h 956390"/>
                  <a:gd name="connsiteX7" fmla="*/ 4874 w 512271"/>
                  <a:gd name="connsiteY7" fmla="*/ 770021 h 956390"/>
                  <a:gd name="connsiteX8" fmla="*/ 117169 w 512271"/>
                  <a:gd name="connsiteY8" fmla="*/ 673768 h 956390"/>
                  <a:gd name="connsiteX9" fmla="*/ 165295 w 512271"/>
                  <a:gd name="connsiteY9" fmla="*/ 657726 h 956390"/>
                  <a:gd name="connsiteX10" fmla="*/ 213421 w 512271"/>
                  <a:gd name="connsiteY10" fmla="*/ 737937 h 956390"/>
                  <a:gd name="connsiteX11" fmla="*/ 261548 w 512271"/>
                  <a:gd name="connsiteY11" fmla="*/ 834190 h 956390"/>
                  <a:gd name="connsiteX12" fmla="*/ 69042 w 512271"/>
                  <a:gd name="connsiteY12" fmla="*/ 850232 h 956390"/>
                  <a:gd name="connsiteX13" fmla="*/ 85084 w 512271"/>
                  <a:gd name="connsiteY13" fmla="*/ 689811 h 956390"/>
                  <a:gd name="connsiteX14" fmla="*/ 133211 w 512271"/>
                  <a:gd name="connsiteY14" fmla="*/ 673768 h 956390"/>
                  <a:gd name="connsiteX15" fmla="*/ 149253 w 512271"/>
                  <a:gd name="connsiteY15" fmla="*/ 657726 h 95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2271" h="956390">
                    <a:moveTo>
                      <a:pt x="502179" y="0"/>
                    </a:moveTo>
                    <a:cubicBezTo>
                      <a:pt x="496832" y="283411"/>
                      <a:pt x="512271" y="567978"/>
                      <a:pt x="486137" y="850232"/>
                    </a:cubicBezTo>
                    <a:cubicBezTo>
                      <a:pt x="484104" y="872186"/>
                      <a:pt x="441689" y="856414"/>
                      <a:pt x="421969" y="866274"/>
                    </a:cubicBezTo>
                    <a:cubicBezTo>
                      <a:pt x="387479" y="883519"/>
                      <a:pt x="325716" y="930442"/>
                      <a:pt x="325716" y="930442"/>
                    </a:cubicBezTo>
                    <a:cubicBezTo>
                      <a:pt x="277590" y="925095"/>
                      <a:pt x="229101" y="922361"/>
                      <a:pt x="181337" y="914400"/>
                    </a:cubicBezTo>
                    <a:cubicBezTo>
                      <a:pt x="145163" y="908371"/>
                      <a:pt x="112798" y="889369"/>
                      <a:pt x="85084" y="866274"/>
                    </a:cubicBezTo>
                    <a:cubicBezTo>
                      <a:pt x="67655" y="851750"/>
                      <a:pt x="51482" y="835576"/>
                      <a:pt x="36958" y="818147"/>
                    </a:cubicBezTo>
                    <a:cubicBezTo>
                      <a:pt x="24615" y="803336"/>
                      <a:pt x="15569" y="786063"/>
                      <a:pt x="4874" y="770021"/>
                    </a:cubicBezTo>
                    <a:cubicBezTo>
                      <a:pt x="29118" y="673043"/>
                      <a:pt x="0" y="712825"/>
                      <a:pt x="117169" y="673768"/>
                    </a:cubicBezTo>
                    <a:lnTo>
                      <a:pt x="165295" y="657726"/>
                    </a:lnTo>
                    <a:cubicBezTo>
                      <a:pt x="227963" y="720396"/>
                      <a:pt x="171771" y="654636"/>
                      <a:pt x="213421" y="737937"/>
                    </a:cubicBezTo>
                    <a:cubicBezTo>
                      <a:pt x="275620" y="862334"/>
                      <a:pt x="221222" y="713217"/>
                      <a:pt x="261548" y="834190"/>
                    </a:cubicBezTo>
                    <a:cubicBezTo>
                      <a:pt x="216402" y="879335"/>
                      <a:pt x="155899" y="956390"/>
                      <a:pt x="69042" y="850232"/>
                    </a:cubicBezTo>
                    <a:cubicBezTo>
                      <a:pt x="35012" y="808639"/>
                      <a:pt x="66719" y="740316"/>
                      <a:pt x="85084" y="689811"/>
                    </a:cubicBezTo>
                    <a:cubicBezTo>
                      <a:pt x="90863" y="673919"/>
                      <a:pt x="118086" y="681331"/>
                      <a:pt x="133211" y="673768"/>
                    </a:cubicBezTo>
                    <a:cubicBezTo>
                      <a:pt x="139975" y="670386"/>
                      <a:pt x="143906" y="663073"/>
                      <a:pt x="149253" y="657726"/>
                    </a:cubicBezTo>
                  </a:path>
                </a:pathLst>
              </a:cu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5929796" y="5572132"/>
                <a:ext cx="176705" cy="340478"/>
              </a:xfrm>
              <a:custGeom>
                <a:avLst/>
                <a:gdLst>
                  <a:gd name="connsiteX0" fmla="*/ 502179 w 512271"/>
                  <a:gd name="connsiteY0" fmla="*/ 0 h 956390"/>
                  <a:gd name="connsiteX1" fmla="*/ 486137 w 512271"/>
                  <a:gd name="connsiteY1" fmla="*/ 850232 h 956390"/>
                  <a:gd name="connsiteX2" fmla="*/ 421969 w 512271"/>
                  <a:gd name="connsiteY2" fmla="*/ 866274 h 956390"/>
                  <a:gd name="connsiteX3" fmla="*/ 325716 w 512271"/>
                  <a:gd name="connsiteY3" fmla="*/ 930442 h 956390"/>
                  <a:gd name="connsiteX4" fmla="*/ 181337 w 512271"/>
                  <a:gd name="connsiteY4" fmla="*/ 914400 h 956390"/>
                  <a:gd name="connsiteX5" fmla="*/ 85084 w 512271"/>
                  <a:gd name="connsiteY5" fmla="*/ 866274 h 956390"/>
                  <a:gd name="connsiteX6" fmla="*/ 36958 w 512271"/>
                  <a:gd name="connsiteY6" fmla="*/ 818147 h 956390"/>
                  <a:gd name="connsiteX7" fmla="*/ 4874 w 512271"/>
                  <a:gd name="connsiteY7" fmla="*/ 770021 h 956390"/>
                  <a:gd name="connsiteX8" fmla="*/ 117169 w 512271"/>
                  <a:gd name="connsiteY8" fmla="*/ 673768 h 956390"/>
                  <a:gd name="connsiteX9" fmla="*/ 165295 w 512271"/>
                  <a:gd name="connsiteY9" fmla="*/ 657726 h 956390"/>
                  <a:gd name="connsiteX10" fmla="*/ 213421 w 512271"/>
                  <a:gd name="connsiteY10" fmla="*/ 737937 h 956390"/>
                  <a:gd name="connsiteX11" fmla="*/ 261548 w 512271"/>
                  <a:gd name="connsiteY11" fmla="*/ 834190 h 956390"/>
                  <a:gd name="connsiteX12" fmla="*/ 69042 w 512271"/>
                  <a:gd name="connsiteY12" fmla="*/ 850232 h 956390"/>
                  <a:gd name="connsiteX13" fmla="*/ 85084 w 512271"/>
                  <a:gd name="connsiteY13" fmla="*/ 689811 h 956390"/>
                  <a:gd name="connsiteX14" fmla="*/ 133211 w 512271"/>
                  <a:gd name="connsiteY14" fmla="*/ 673768 h 956390"/>
                  <a:gd name="connsiteX15" fmla="*/ 149253 w 512271"/>
                  <a:gd name="connsiteY15" fmla="*/ 657726 h 95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2271" h="956390">
                    <a:moveTo>
                      <a:pt x="502179" y="0"/>
                    </a:moveTo>
                    <a:cubicBezTo>
                      <a:pt x="496832" y="283411"/>
                      <a:pt x="512271" y="567978"/>
                      <a:pt x="486137" y="850232"/>
                    </a:cubicBezTo>
                    <a:cubicBezTo>
                      <a:pt x="484104" y="872186"/>
                      <a:pt x="441689" y="856414"/>
                      <a:pt x="421969" y="866274"/>
                    </a:cubicBezTo>
                    <a:cubicBezTo>
                      <a:pt x="387479" y="883519"/>
                      <a:pt x="325716" y="930442"/>
                      <a:pt x="325716" y="930442"/>
                    </a:cubicBezTo>
                    <a:cubicBezTo>
                      <a:pt x="277590" y="925095"/>
                      <a:pt x="229101" y="922361"/>
                      <a:pt x="181337" y="914400"/>
                    </a:cubicBezTo>
                    <a:cubicBezTo>
                      <a:pt x="145163" y="908371"/>
                      <a:pt x="112798" y="889369"/>
                      <a:pt x="85084" y="866274"/>
                    </a:cubicBezTo>
                    <a:cubicBezTo>
                      <a:pt x="67655" y="851750"/>
                      <a:pt x="51482" y="835576"/>
                      <a:pt x="36958" y="818147"/>
                    </a:cubicBezTo>
                    <a:cubicBezTo>
                      <a:pt x="24615" y="803336"/>
                      <a:pt x="15569" y="786063"/>
                      <a:pt x="4874" y="770021"/>
                    </a:cubicBezTo>
                    <a:cubicBezTo>
                      <a:pt x="29118" y="673043"/>
                      <a:pt x="0" y="712825"/>
                      <a:pt x="117169" y="673768"/>
                    </a:cubicBezTo>
                    <a:lnTo>
                      <a:pt x="165295" y="657726"/>
                    </a:lnTo>
                    <a:cubicBezTo>
                      <a:pt x="227963" y="720396"/>
                      <a:pt x="171771" y="654636"/>
                      <a:pt x="213421" y="737937"/>
                    </a:cubicBezTo>
                    <a:cubicBezTo>
                      <a:pt x="275620" y="862334"/>
                      <a:pt x="221222" y="713217"/>
                      <a:pt x="261548" y="834190"/>
                    </a:cubicBezTo>
                    <a:cubicBezTo>
                      <a:pt x="216402" y="879335"/>
                      <a:pt x="155899" y="956390"/>
                      <a:pt x="69042" y="850232"/>
                    </a:cubicBezTo>
                    <a:cubicBezTo>
                      <a:pt x="35012" y="808639"/>
                      <a:pt x="66719" y="740316"/>
                      <a:pt x="85084" y="689811"/>
                    </a:cubicBezTo>
                    <a:cubicBezTo>
                      <a:pt x="90863" y="673919"/>
                      <a:pt x="118086" y="681331"/>
                      <a:pt x="133211" y="673768"/>
                    </a:cubicBezTo>
                    <a:cubicBezTo>
                      <a:pt x="139975" y="670386"/>
                      <a:pt x="143906" y="663073"/>
                      <a:pt x="149253" y="657726"/>
                    </a:cubicBezTo>
                  </a:path>
                </a:pathLst>
              </a:cu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96" name="Овал 95"/>
          <p:cNvSpPr/>
          <p:nvPr/>
        </p:nvSpPr>
        <p:spPr>
          <a:xfrm>
            <a:off x="6858000" y="6143625"/>
            <a:ext cx="207168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справка</a:t>
            </a:r>
          </a:p>
        </p:txBody>
      </p:sp>
      <p:sp>
        <p:nvSpPr>
          <p:cNvPr id="97" name="Вертикальный свиток 96"/>
          <p:cNvSpPr/>
          <p:nvPr/>
        </p:nvSpPr>
        <p:spPr>
          <a:xfrm>
            <a:off x="214313" y="285750"/>
            <a:ext cx="8643937" cy="6072188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закономерность и добавь недостающую фигуру.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Кликнув по вопросительному знаку, появляется правильный ответ.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Управляющая кнопка: домой 97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38" y="6429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35004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004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429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714875" y="928688"/>
            <a:ext cx="2071688" cy="2428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3143250" y="1643063"/>
            <a:ext cx="714375" cy="857250"/>
          </a:xfrm>
          <a:prstGeom prst="star5">
            <a:avLst>
              <a:gd name="adj" fmla="val 2248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857750" y="3786188"/>
            <a:ext cx="1785938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286125" y="4572000"/>
            <a:ext cx="571500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38" y="6429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35004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004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429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1126" name="Рисунок 14" descr="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71563"/>
            <a:ext cx="15144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7" name="Рисунок 15" descr="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738563"/>
            <a:ext cx="18573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кайчы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14750"/>
            <a:ext cx="15763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9" name="Рисунок 18" descr="каст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71563"/>
            <a:ext cx="20653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827584" y="188640"/>
            <a:ext cx="74309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800" b="1" dirty="0">
                <a:latin typeface="Times New Roman" pitchFamily="18" charset="0"/>
                <a:cs typeface="Times New Roman" pitchFamily="18" charset="0"/>
              </a:rPr>
              <a:t>Примеры на вычитание,</a:t>
            </a:r>
          </a:p>
          <a:p>
            <a:pPr eaLnBrk="1" hangingPunct="1"/>
            <a:r>
              <a:rPr lang="ru-RU" altLang="ru-RU" sz="4800" b="1" dirty="0">
                <a:latin typeface="Times New Roman" pitchFamily="18" charset="0"/>
                <a:cs typeface="Times New Roman" pitchFamily="18" charset="0"/>
              </a:rPr>
              <a:t>или «Угадай, где </a:t>
            </a: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Колобок </a:t>
            </a:r>
            <a:endParaRPr lang="ru-RU" alt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2" descr="круг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58300"/>
            <a:ext cx="3416846" cy="419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58000" y="6143625"/>
            <a:ext cx="207168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справка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07504" y="188640"/>
            <a:ext cx="9036496" cy="6240735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маме найти Колобка.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кубиком с правильным ответом спрятан Колобок. Нужно кликать на кубике с правильным ответом.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38" y="6429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35004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004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429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3174" name="Рисунок 16" descr="барабан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857625"/>
            <a:ext cx="2079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5" name="Рисунок 9" descr="ЛОЖК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643063"/>
            <a:ext cx="19573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палочк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1952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7" name="Рисунок 11" descr="тар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571625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38" y="6429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35004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004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42938"/>
            <a:ext cx="22860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4198" name="Рисунок 11" descr="5бь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357313"/>
            <a:ext cx="1516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gallery_2_324_954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43313"/>
            <a:ext cx="1955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0" name="Рисунок 10" descr="заяц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71563"/>
            <a:ext cx="20256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1" name="Рисунок 11" descr="белк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714750"/>
            <a:ext cx="17859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525" y="928688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95525" y="2714625"/>
            <a:ext cx="1428750" cy="1785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24275" y="928688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3025" y="928688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4275" y="2714625"/>
            <a:ext cx="1428750" cy="1785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3025" y="2714625"/>
            <a:ext cx="1428750" cy="1785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4500563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4275" y="4500563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95525" y="4500563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28875" y="1214438"/>
            <a:ext cx="114300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28875" y="2928938"/>
            <a:ext cx="114300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5" y="4714875"/>
            <a:ext cx="114300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28875" y="4714875"/>
            <a:ext cx="114300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86375" y="4786313"/>
            <a:ext cx="114300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86375" y="1214438"/>
            <a:ext cx="114300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57625" y="1214438"/>
            <a:ext cx="114300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86375" y="2928938"/>
            <a:ext cx="114300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>
            <a:endCxn id="21" idx="2"/>
          </p:cNvCxnSpPr>
          <p:nvPr/>
        </p:nvCxnSpPr>
        <p:spPr>
          <a:xfrm rot="16200000" flipH="1">
            <a:off x="4929187" y="5143501"/>
            <a:ext cx="1285875" cy="571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357437" y="4786313"/>
            <a:ext cx="1285875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495925" y="5148263"/>
            <a:ext cx="1295400" cy="571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3786187" y="1285876"/>
            <a:ext cx="1285875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776663" y="1295400"/>
            <a:ext cx="1295400" cy="113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205413" y="3009900"/>
            <a:ext cx="1295400" cy="113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347913" y="4795837"/>
            <a:ext cx="1295400" cy="113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5214937" y="3000376"/>
            <a:ext cx="1285875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41"/>
          <p:cNvGrpSpPr>
            <a:grpSpLocks/>
          </p:cNvGrpSpPr>
          <p:nvPr/>
        </p:nvGrpSpPr>
        <p:grpSpPr bwMode="auto">
          <a:xfrm>
            <a:off x="3714750" y="2714625"/>
            <a:ext cx="1428750" cy="1785938"/>
            <a:chOff x="6786563" y="4286250"/>
            <a:chExt cx="1428750" cy="178593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786563" y="4286250"/>
              <a:ext cx="1428750" cy="17859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29438" y="4500563"/>
              <a:ext cx="1143000" cy="12858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7138988" y="4862513"/>
              <a:ext cx="1295400" cy="571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6200000" flipH="1">
              <a:off x="6572250" y="4857751"/>
              <a:ext cx="1285875" cy="571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Прямая соединительная линия 39"/>
          <p:cNvCxnSpPr/>
          <p:nvPr/>
        </p:nvCxnSpPr>
        <p:spPr>
          <a:xfrm rot="5400000">
            <a:off x="2638425" y="1576388"/>
            <a:ext cx="1295400" cy="571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2071687" y="1571626"/>
            <a:ext cx="1285875" cy="571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Управляющая кнопка: домой 3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525" y="928688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95525" y="2714625"/>
            <a:ext cx="1428750" cy="1785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24275" y="928688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3025" y="928688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4275" y="2714625"/>
            <a:ext cx="1428750" cy="1785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53025" y="2714625"/>
            <a:ext cx="1428750" cy="1785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53025" y="4500563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4275" y="4500563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95525" y="4500563"/>
            <a:ext cx="1428750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00313" y="1285875"/>
            <a:ext cx="1000125" cy="1214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57813" y="4786313"/>
            <a:ext cx="1000125" cy="1214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00500" y="3000375"/>
            <a:ext cx="1000125" cy="1214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00500" y="4929188"/>
            <a:ext cx="857250" cy="1071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0" y="1285875"/>
            <a:ext cx="857250" cy="1071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43188" y="3071813"/>
            <a:ext cx="857250" cy="1071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929063" y="1214438"/>
            <a:ext cx="1000125" cy="1214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571750" y="4786313"/>
            <a:ext cx="1000125" cy="1214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357813" y="3071813"/>
            <a:ext cx="1000125" cy="1214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525" y="928688"/>
            <a:ext cx="1428750" cy="178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5525" y="2714625"/>
            <a:ext cx="1428750" cy="1785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4275" y="928688"/>
            <a:ext cx="1428750" cy="178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3025" y="928688"/>
            <a:ext cx="1428750" cy="178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4275" y="2714625"/>
            <a:ext cx="1428750" cy="1785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3025" y="2714625"/>
            <a:ext cx="1428750" cy="1785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3025" y="4500563"/>
            <a:ext cx="1428750" cy="178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4275" y="4500563"/>
            <a:ext cx="1428750" cy="178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5525" y="4500563"/>
            <a:ext cx="1428750" cy="178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3215481" y="1785144"/>
            <a:ext cx="1285875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57625" y="1143000"/>
            <a:ext cx="10715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143375" y="1214438"/>
            <a:ext cx="428625" cy="5715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1786731" y="1856582"/>
            <a:ext cx="1285875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Блок-схема: перфолента 23"/>
          <p:cNvSpPr/>
          <p:nvPr/>
        </p:nvSpPr>
        <p:spPr>
          <a:xfrm>
            <a:off x="2428875" y="1071563"/>
            <a:ext cx="1143000" cy="92868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Месяц 24"/>
          <p:cNvSpPr/>
          <p:nvPr/>
        </p:nvSpPr>
        <p:spPr>
          <a:xfrm>
            <a:off x="2786063" y="1357313"/>
            <a:ext cx="285750" cy="357187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4717256" y="1856582"/>
            <a:ext cx="1285875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/>
          <p:cNvSpPr/>
          <p:nvPr/>
        </p:nvSpPr>
        <p:spPr>
          <a:xfrm rot="18900000">
            <a:off x="4948238" y="1090613"/>
            <a:ext cx="1368425" cy="6826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5502275" y="1285875"/>
            <a:ext cx="285750" cy="357188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3310731" y="3642519"/>
            <a:ext cx="1285875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Равнобедренный треугольник 37"/>
          <p:cNvSpPr/>
          <p:nvPr/>
        </p:nvSpPr>
        <p:spPr>
          <a:xfrm rot="18900000">
            <a:off x="3541713" y="2876550"/>
            <a:ext cx="1368425" cy="6826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1931194" y="5357019"/>
            <a:ext cx="1285875" cy="158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Равнобедренный треугольник 40"/>
          <p:cNvSpPr/>
          <p:nvPr/>
        </p:nvSpPr>
        <p:spPr>
          <a:xfrm rot="18900000">
            <a:off x="2162175" y="4591050"/>
            <a:ext cx="1368425" cy="68262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2644775" y="4643438"/>
            <a:ext cx="428625" cy="5715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1786731" y="3713957"/>
            <a:ext cx="1285875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428875" y="3071813"/>
            <a:ext cx="1071563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Месяц 47"/>
          <p:cNvSpPr/>
          <p:nvPr/>
        </p:nvSpPr>
        <p:spPr>
          <a:xfrm>
            <a:off x="4000500" y="3071813"/>
            <a:ext cx="285750" cy="357187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3215481" y="5357019"/>
            <a:ext cx="1285875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857625" y="4714875"/>
            <a:ext cx="1071563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Улыбающееся лицо 50"/>
          <p:cNvSpPr/>
          <p:nvPr/>
        </p:nvSpPr>
        <p:spPr>
          <a:xfrm>
            <a:off x="4000500" y="4929188"/>
            <a:ext cx="285750" cy="357187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Улыбающееся лицо 53"/>
          <p:cNvSpPr/>
          <p:nvPr/>
        </p:nvSpPr>
        <p:spPr bwMode="auto">
          <a:xfrm>
            <a:off x="2571750" y="3214688"/>
            <a:ext cx="285750" cy="357187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4644231" y="3713957"/>
            <a:ext cx="1285875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Блок-схема: перфолента 55"/>
          <p:cNvSpPr/>
          <p:nvPr/>
        </p:nvSpPr>
        <p:spPr>
          <a:xfrm>
            <a:off x="5357813" y="3000375"/>
            <a:ext cx="1143000" cy="928688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5-конечная звезда 56"/>
          <p:cNvSpPr/>
          <p:nvPr/>
        </p:nvSpPr>
        <p:spPr>
          <a:xfrm>
            <a:off x="5357813" y="3071813"/>
            <a:ext cx="428625" cy="5715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2" name="Группа 42"/>
          <p:cNvGrpSpPr>
            <a:grpSpLocks/>
          </p:cNvGrpSpPr>
          <p:nvPr/>
        </p:nvGrpSpPr>
        <p:grpSpPr bwMode="auto">
          <a:xfrm>
            <a:off x="5143500" y="4500563"/>
            <a:ext cx="1428750" cy="1785937"/>
            <a:chOff x="6786578" y="3143248"/>
            <a:chExt cx="1428750" cy="1785937"/>
          </a:xfrm>
        </p:grpSpPr>
        <p:sp>
          <p:nvSpPr>
            <p:cNvPr id="11" name="Прямоугольник 10"/>
            <p:cNvSpPr/>
            <p:nvPr/>
          </p:nvSpPr>
          <p:spPr bwMode="auto">
            <a:xfrm>
              <a:off x="6786578" y="3143248"/>
              <a:ext cx="1428750" cy="178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 bwMode="auto">
            <a:xfrm rot="5400000" flipH="1" flipV="1">
              <a:off x="6358747" y="3999704"/>
              <a:ext cx="1285875" cy="158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Блок-схема: перфолента 52"/>
            <p:cNvSpPr/>
            <p:nvPr/>
          </p:nvSpPr>
          <p:spPr bwMode="auto">
            <a:xfrm>
              <a:off x="7000891" y="3286123"/>
              <a:ext cx="1143000" cy="928687"/>
            </a:xfrm>
            <a:prstGeom prst="flowChartPunchedTap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Месяц 38"/>
            <p:cNvSpPr/>
            <p:nvPr/>
          </p:nvSpPr>
          <p:spPr>
            <a:xfrm>
              <a:off x="7072328" y="3643310"/>
              <a:ext cx="285750" cy="357188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3" name="Управляющая кнопка: домой 42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13" y="2286000"/>
            <a:ext cx="2071687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2286000"/>
            <a:ext cx="2071688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2286000"/>
            <a:ext cx="2071687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1775" y="2286000"/>
            <a:ext cx="2071688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Овал 10"/>
          <p:cNvSpPr/>
          <p:nvPr/>
        </p:nvSpPr>
        <p:spPr>
          <a:xfrm>
            <a:off x="642938" y="2643188"/>
            <a:ext cx="1571625" cy="2000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27"/>
          <p:cNvGrpSpPr>
            <a:grpSpLocks/>
          </p:cNvGrpSpPr>
          <p:nvPr/>
        </p:nvGrpSpPr>
        <p:grpSpPr bwMode="auto">
          <a:xfrm>
            <a:off x="6572250" y="2286000"/>
            <a:ext cx="2071688" cy="2571750"/>
            <a:chOff x="6572264" y="2285992"/>
            <a:chExt cx="2071688" cy="25717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572264" y="2285992"/>
              <a:ext cx="2071688" cy="2571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Блок-схема: ИЛИ 15"/>
            <p:cNvSpPr/>
            <p:nvPr/>
          </p:nvSpPr>
          <p:spPr>
            <a:xfrm>
              <a:off x="6715139" y="2500305"/>
              <a:ext cx="1714500" cy="2214562"/>
            </a:xfrm>
            <a:prstGeom prst="flowChar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8" name="Овал 17"/>
          <p:cNvSpPr/>
          <p:nvPr/>
        </p:nvSpPr>
        <p:spPr>
          <a:xfrm>
            <a:off x="2643188" y="2643188"/>
            <a:ext cx="1571625" cy="2000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>
            <a:stCxn id="18" idx="0"/>
            <a:endCxn id="18" idx="4"/>
          </p:cNvCxnSpPr>
          <p:nvPr/>
        </p:nvCxnSpPr>
        <p:spPr>
          <a:xfrm rot="16200000" flipH="1">
            <a:off x="2427288" y="3643313"/>
            <a:ext cx="2001837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714875" y="2643188"/>
            <a:ext cx="1571625" cy="2000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>
            <a:stCxn id="21" idx="0"/>
          </p:cNvCxnSpPr>
          <p:nvPr/>
        </p:nvCxnSpPr>
        <p:spPr>
          <a:xfrm rot="16200000" flipH="1">
            <a:off x="5000626" y="3143250"/>
            <a:ext cx="10017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1" idx="3"/>
          </p:cNvCxnSpPr>
          <p:nvPr/>
        </p:nvCxnSpPr>
        <p:spPr>
          <a:xfrm rot="5400000">
            <a:off x="4869657" y="3718719"/>
            <a:ext cx="706437" cy="555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1" idx="5"/>
          </p:cNvCxnSpPr>
          <p:nvPr/>
        </p:nvCxnSpPr>
        <p:spPr>
          <a:xfrm rot="16200000" flipH="1">
            <a:off x="5425282" y="3718719"/>
            <a:ext cx="706437" cy="555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13" y="2286000"/>
            <a:ext cx="2071687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2286000"/>
            <a:ext cx="2071688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2286000"/>
            <a:ext cx="2071687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1775" y="2286000"/>
            <a:ext cx="2071688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Улыбающееся лицо 10"/>
          <p:cNvSpPr/>
          <p:nvPr/>
        </p:nvSpPr>
        <p:spPr>
          <a:xfrm>
            <a:off x="500063" y="2357438"/>
            <a:ext cx="1785937" cy="2357437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2714625" y="2571750"/>
            <a:ext cx="1500188" cy="207168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4929188" y="2928938"/>
            <a:ext cx="1143000" cy="1500187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6572250" y="2286000"/>
            <a:ext cx="2071688" cy="2571750"/>
            <a:chOff x="6572264" y="2285992"/>
            <a:chExt cx="2071688" cy="25717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572264" y="2285992"/>
              <a:ext cx="2071688" cy="2571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Улыбающееся лицо 17"/>
            <p:cNvSpPr/>
            <p:nvPr/>
          </p:nvSpPr>
          <p:spPr>
            <a:xfrm>
              <a:off x="7215202" y="3214680"/>
              <a:ext cx="857250" cy="1000125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Box 1"/>
          <p:cNvSpPr txBox="1">
            <a:spLocks noChangeArrowheads="1"/>
          </p:cNvSpPr>
          <p:nvPr/>
        </p:nvSpPr>
        <p:spPr bwMode="auto">
          <a:xfrm>
            <a:off x="1169320" y="1844823"/>
            <a:ext cx="6848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latin typeface="Times New Roman" pitchFamily="18" charset="0"/>
                <a:cs typeface="Times New Roman" pitchFamily="18" charset="0"/>
              </a:rPr>
              <a:t>Найди лишний предмет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6858000" y="6143625"/>
            <a:ext cx="207168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справка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357188" y="620688"/>
            <a:ext cx="8429625" cy="5951561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думаешь, что здесь лишнее? Почему? Как назвать одним словом остальные предметы?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Кликнув по лишнему предмету, он исчезает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188" y="622300"/>
            <a:ext cx="3929062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408363"/>
            <a:ext cx="3929062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40250" y="3408363"/>
            <a:ext cx="3929063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0250" y="622300"/>
            <a:ext cx="3929063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5" name="Рисунок 12" descr="свеч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3313"/>
            <a:ext cx="6778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Дождь - Ольга Васильевна Смирн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8499"/>
            <a:ext cx="2877932" cy="23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142015 Winter Snow Forecast Weather Chan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00420"/>
            <a:ext cx="2505274" cy="20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Ежедневник - страница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69" y="3488530"/>
            <a:ext cx="2799178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188" y="622300"/>
            <a:ext cx="3929062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408363"/>
            <a:ext cx="3929062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40250" y="3408363"/>
            <a:ext cx="3929063" cy="278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0250" y="622300"/>
            <a:ext cx="3929063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Самые красивые картинки животных, насекомых и птиц -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4" y="816905"/>
            <a:ext cx="3176753" cy="23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. Эту загадку задают детям(1 класс) при поступлении в одну из школ города-героя Москва. Если ребенок отвечает на нее - его оп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3095"/>
            <a:ext cx="2606708" cy="24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шка - Картинки животных - 900 презентаций для детей - Развивающие игры дет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32" y="3680539"/>
            <a:ext cx="2958973" cy="23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Иллюстрация 2 из 5 для Дикие животные и их детеныши Лабиринт - книги. Источник: Caa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3" y="3731492"/>
            <a:ext cx="3207391" cy="2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служанка ошибка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14" descr="круг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71500"/>
            <a:ext cx="114458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2-1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857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429250" y="28575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357563" y="3143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50006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188" y="622300"/>
            <a:ext cx="3929062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408363"/>
            <a:ext cx="3929062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40250" y="3408363"/>
            <a:ext cx="3929063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0250" y="622300"/>
            <a:ext cx="3929063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 descr="Детёныши диких животных в картинках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00" y="3789040"/>
            <a:ext cx="2930959" cy="22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тёныши диких животных в картинках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91" y="3789040"/>
            <a:ext cx="2823666" cy="22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vetlana Zayats / Портфолио фотограф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93" y="785277"/>
            <a:ext cx="2364652" cy="23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Гусь - Скачать презентацию для детей - 18000 картинок - 900 презентаций для дет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53" y="844814"/>
            <a:ext cx="2304256" cy="22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188" y="622300"/>
            <a:ext cx="3929062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408363"/>
            <a:ext cx="3929062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40250" y="3408363"/>
            <a:ext cx="3929063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0250" y="622300"/>
            <a:ext cx="3929063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Посуда в картинках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34631"/>
            <a:ext cx="2095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стрюля &quot;Итальянский фруктовый сад&quot; 2.6л - интернет магазин posudasuper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27" y="3682145"/>
            <a:ext cx="3359845" cy="22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пить фаянс кубаньфарфор в регионе Россия. Цена, где купить и заказать товар с доставкой. Стоимость при покупке оптом и продаж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67" y="707047"/>
            <a:ext cx="2616567" cy="26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узыкальные инструменты Paper Jamz Тип: микрофон. Купить Музыкальные инструменты Paper Jamz по лучшей цене. Отзывы, характери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83" y="994325"/>
            <a:ext cx="2192288" cy="20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188" y="622300"/>
            <a:ext cx="3929062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408363"/>
            <a:ext cx="3929062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40250" y="3408363"/>
            <a:ext cx="3929063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0250" y="622300"/>
            <a:ext cx="3929063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3" name="Рисунок 9" descr="одув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071563"/>
            <a:ext cx="1000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0" descr="ЛАНДЫШ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571875"/>
            <a:ext cx="10414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9" descr="ВИШНЯ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14750"/>
            <a:ext cx="148748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колокольчи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000125"/>
            <a:ext cx="15192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188" y="622300"/>
            <a:ext cx="3929062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408363"/>
            <a:ext cx="3929062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40250" y="3408363"/>
            <a:ext cx="3929063" cy="278606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0250" y="622300"/>
            <a:ext cx="3929063" cy="2786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Клипарт &quot;1 сентября&quot;-2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13" y="1053827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езентация школьные принадлежности - Архив програм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9791"/>
            <a:ext cx="1955055" cy="22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нцы, портфели, рюкзаки. Картинки на тему &quot;Школа&quot;. Клипарт на тему 'Школа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29" y="3846994"/>
            <a:ext cx="2329175" cy="23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онтик БылоСтало - изменения в картинк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27" y="3754674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сходства и отличия</a:t>
            </a:r>
            <a:endParaRPr lang="ru-RU" dirty="0"/>
          </a:p>
        </p:txBody>
      </p:sp>
      <p:sp>
        <p:nvSpPr>
          <p:cNvPr id="32" name="Объект 31"/>
          <p:cNvSpPr>
            <a:spLocks noGrp="1"/>
          </p:cNvSpPr>
          <p:nvPr>
            <p:ph idx="1"/>
          </p:nvPr>
        </p:nvSpPr>
        <p:spPr>
          <a:xfrm>
            <a:off x="179512" y="1340768"/>
            <a:ext cx="8219256" cy="491182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Сравни зайчиков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400" dirty="0" smtClean="0">
                <a:solidFill>
                  <a:srgbClr val="7030A0"/>
                </a:solidFill>
              </a:rPr>
              <a:t>Чем похожи?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Чем отличаются?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Какие фигуры использованы?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Сколько кругов?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Сколько треугольников?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Сколько овалов?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1" name="Текст 30"/>
          <p:cNvSpPr>
            <a:spLocks noGrp="1"/>
          </p:cNvSpPr>
          <p:nvPr>
            <p:ph sz="quarter" idx="4294967295"/>
          </p:nvPr>
        </p:nvSpPr>
        <p:spPr>
          <a:xfrm>
            <a:off x="4860031" y="1412776"/>
            <a:ext cx="4283969" cy="4948337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443993" y="4502491"/>
            <a:ext cx="1224136" cy="1512168"/>
          </a:xfrm>
          <a:prstGeom prst="triangle">
            <a:avLst>
              <a:gd name="adj" fmla="val 483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6921" y="3782411"/>
            <a:ext cx="709228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0387994">
            <a:off x="5538373" y="2985086"/>
            <a:ext cx="35461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881454">
            <a:off x="6198825" y="2959170"/>
            <a:ext cx="37434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76056" y="556904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5973231" y="4162538"/>
            <a:ext cx="196608" cy="139238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64785" y="3990324"/>
            <a:ext cx="137299" cy="1223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7267034" y="3826962"/>
            <a:ext cx="1728192" cy="2194326"/>
          </a:xfrm>
          <a:prstGeom prst="triangle">
            <a:avLst>
              <a:gd name="adj" fmla="val 4939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673930" y="2946695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rot="20492768">
            <a:off x="7478288" y="1827514"/>
            <a:ext cx="457200" cy="12438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756097">
            <a:off x="8256791" y="1848245"/>
            <a:ext cx="457200" cy="1202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804248" y="5394920"/>
            <a:ext cx="626368" cy="6263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7991723" y="3442286"/>
            <a:ext cx="257764" cy="277793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843939" y="3205147"/>
            <a:ext cx="194320" cy="17660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217460" y="3205147"/>
            <a:ext cx="194320" cy="17660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161619" y="4007799"/>
            <a:ext cx="136767" cy="1223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+mn-lt"/>
              </a:rPr>
              <a:t>Удачи!</a:t>
            </a:r>
            <a:endParaRPr lang="ru-RU" sz="9600" dirty="0">
              <a:latin typeface="+mn-lt"/>
            </a:endParaRPr>
          </a:p>
        </p:txBody>
      </p:sp>
      <p:pic>
        <p:nvPicPr>
          <p:cNvPr id="2050" name="Picture 2" descr="Предлоги и приставки - Предлог - Картинки по русскому язы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902271" cy="48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268413"/>
            <a:ext cx="76330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Всё о младшем школьнике: Книга для родителей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 том, как воспитывать и обучать детей/Под ред.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чл.-корр. РАО, проф. Н.Ф. Виноградовой. – М.: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Тонконогая Д.А. Учимся думать: Книжка для талантливых детей и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заботливых родителей. - Издательство «Сова», Санкт-Петербург1994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Шереметьева  Е. Г. Основы работы с редактором презентаций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Point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2003\2007\2010. – Пенза 2010.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4.Сайт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http://nachalo4ka.ru/prezentatsiya-s-triggerami-master-klass/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с триггерами. Мастер – класс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служанка ошибка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4" descr="круг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86313"/>
            <a:ext cx="114458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4-2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4290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572125" y="2500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500438" y="292893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428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служанка ошибка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4" descr="круг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71500"/>
            <a:ext cx="114458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4-3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857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429250" y="28575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357563" y="3143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50006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служанка ошибка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14" descr="круг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000625"/>
            <a:ext cx="11445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5-1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35756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429250" y="28575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500438" y="292893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428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1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служанка ошибка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14" descr="круг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86313"/>
            <a:ext cx="114458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6-4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4290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572125" y="2500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500438" y="292893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428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служанка ошибка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4" descr="круг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43250"/>
            <a:ext cx="114458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Times New Roman" pitchFamily="18" charset="0"/>
                <a:cs typeface="Times New Roman" pitchFamily="18" charset="0"/>
              </a:rPr>
              <a:t>6-3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857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429250" y="28575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357563" y="3143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428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1088</TotalTime>
  <Words>593</Words>
  <Application>Microsoft Office PowerPoint</Application>
  <PresentationFormat>Экран (4:3)</PresentationFormat>
  <Paragraphs>223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Поток</vt:lpstr>
      <vt:lpstr>Весёлая математика                               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сходства и отличия</vt:lpstr>
      <vt:lpstr>Удачи!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  познание  формирование элементарных математических представлений                               </dc:title>
  <dc:creator>Власенко </dc:creator>
  <cp:lastModifiedBy>Власенко </cp:lastModifiedBy>
  <cp:revision>66</cp:revision>
  <dcterms:created xsi:type="dcterms:W3CDTF">2015-03-04T14:13:31Z</dcterms:created>
  <dcterms:modified xsi:type="dcterms:W3CDTF">2015-03-11T15:41:47Z</dcterms:modified>
</cp:coreProperties>
</file>