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51216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СЮЖЕТНО-РОЛЕВЫЕ ИГРЫ В ГРУППЕ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408712" cy="122413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ЛОГОПЕДИЧЕСКАЯ ГРУППА</a:t>
            </a:r>
          </a:p>
          <a:p>
            <a:pPr algn="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Власенко Нина Владимировна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КК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Лузина Елизавета Сергеевна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630932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Арамиль 2025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0"/>
            <a:ext cx="532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606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Сюжетно-ролевая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«Ремонтная мастерская»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/>
              <a:t>Костюм слесаря-ремонтника</a:t>
            </a:r>
          </a:p>
          <a:p>
            <a:pPr lvl="0"/>
            <a:r>
              <a:rPr lang="ru-RU" sz="2400" dirty="0"/>
              <a:t>Верстак слесаря-ремонтника</a:t>
            </a:r>
          </a:p>
          <a:p>
            <a:pPr lvl="0"/>
            <a:r>
              <a:rPr lang="ru-RU" sz="2400" dirty="0"/>
              <a:t>Наборы инструментов (гаечные ключи, отвёртки, плоскогубцы, разводной ключ, молоток)</a:t>
            </a:r>
          </a:p>
          <a:p>
            <a:pPr lvl="0"/>
            <a:r>
              <a:rPr lang="ru-RU" sz="2400" dirty="0"/>
              <a:t>Ящик для хранения инструментов</a:t>
            </a:r>
          </a:p>
          <a:p>
            <a:pPr lvl="0"/>
            <a:r>
              <a:rPr lang="ru-RU" sz="2400" dirty="0"/>
              <a:t>Детали конструктора</a:t>
            </a:r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IMG-20171027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41981"/>
            <a:ext cx="453721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6004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Сюжетно-ролевая 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игра «Перекрёсток»</a:t>
            </a:r>
            <a:b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Макет перекрёстка</a:t>
            </a:r>
          </a:p>
          <a:p>
            <a:pPr lvl="0"/>
            <a:r>
              <a:rPr lang="ru-RU" dirty="0"/>
              <a:t>Набор мелких машинок</a:t>
            </a:r>
          </a:p>
          <a:p>
            <a:pPr lvl="0"/>
            <a:r>
              <a:rPr lang="ru-RU" dirty="0"/>
              <a:t>Набор дорожных знаков</a:t>
            </a:r>
          </a:p>
          <a:p>
            <a:pPr lvl="0"/>
            <a:r>
              <a:rPr lang="ru-RU" dirty="0"/>
              <a:t>Светофор</a:t>
            </a:r>
          </a:p>
          <a:p>
            <a:pPr lvl="0"/>
            <a:r>
              <a:rPr lang="ru-RU" dirty="0"/>
              <a:t>Конструктор «Город»</a:t>
            </a:r>
          </a:p>
          <a:p>
            <a:endParaRPr lang="ru-RU" dirty="0"/>
          </a:p>
        </p:txBody>
      </p:sp>
      <p:pic>
        <p:nvPicPr>
          <p:cNvPr id="2050" name="Picture 2" descr="C:\Users\Николай\Downloads\20241119_18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2031690" cy="2708920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40926_14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2211710" cy="2948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83041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Сюжетно-ролевая игра «Зоопарк»</a:t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978896" cy="1828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Конструктор «Звери жарких стран»</a:t>
            </a:r>
          </a:p>
          <a:p>
            <a:pPr lvl="0"/>
            <a:r>
              <a:rPr lang="ru-RU" dirty="0"/>
              <a:t>Конструктор «</a:t>
            </a:r>
            <a:r>
              <a:rPr lang="ru-RU" dirty="0" err="1"/>
              <a:t>Лего</a:t>
            </a:r>
            <a:r>
              <a:rPr lang="ru-RU" dirty="0"/>
              <a:t>» средний</a:t>
            </a:r>
          </a:p>
          <a:p>
            <a:pPr lvl="0"/>
            <a:r>
              <a:rPr lang="ru-RU" dirty="0"/>
              <a:t>Фигурки различных животных</a:t>
            </a:r>
          </a:p>
          <a:p>
            <a:pPr lvl="0"/>
            <a:r>
              <a:rPr lang="ru-RU" dirty="0"/>
              <a:t>Таблички с названиями животных</a:t>
            </a:r>
          </a:p>
          <a:p>
            <a:pPr lvl="0"/>
            <a:r>
              <a:rPr lang="ru-RU" dirty="0"/>
              <a:t>«Входные билеты» для посетителей</a:t>
            </a:r>
          </a:p>
          <a:p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33" t="16625" r="8166" b="15617"/>
          <a:stretch/>
        </p:blipFill>
        <p:spPr bwMode="auto">
          <a:xfrm>
            <a:off x="52005" y="4869160"/>
            <a:ext cx="2695575" cy="1438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6" name="Picture 2" descr="C:\Documents and Settings\Администратор\Мои документы\CAM03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303240" cy="3070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\Мои документы\CAM03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0358" y="3583564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Администратор\Мои документы\CAM03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64700"/>
            <a:ext cx="2231232" cy="297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2893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Сюжетно-ролевая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«Библиотека»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Книжная полка</a:t>
            </a:r>
          </a:p>
          <a:p>
            <a:pPr lvl="0"/>
            <a:r>
              <a:rPr lang="ru-RU" sz="2000" dirty="0" smtClean="0"/>
              <a:t>Книги</a:t>
            </a:r>
          </a:p>
          <a:p>
            <a:pPr lvl="0"/>
            <a:r>
              <a:rPr lang="ru-RU" sz="2000" dirty="0" smtClean="0"/>
              <a:t>Формуляр на выдачу книг</a:t>
            </a:r>
            <a:endParaRPr lang="ru-RU" sz="2000" dirty="0"/>
          </a:p>
          <a:p>
            <a:pPr lvl="0"/>
            <a:r>
              <a:rPr lang="ru-RU" sz="2000" dirty="0"/>
              <a:t>Абонемент на посещение библиотеки</a:t>
            </a:r>
          </a:p>
          <a:p>
            <a:pPr lvl="0"/>
            <a:r>
              <a:rPr lang="ru-RU" sz="2000" dirty="0"/>
              <a:t>Вывеска «Детская библиотека</a:t>
            </a:r>
            <a:r>
              <a:rPr lang="ru-RU" sz="2000" dirty="0" smtClean="0"/>
              <a:t>»</a:t>
            </a:r>
          </a:p>
          <a:p>
            <a:pPr lvl="0"/>
            <a:r>
              <a:rPr lang="ru-RU" sz="2000" dirty="0"/>
              <a:t>Читательский билет</a:t>
            </a:r>
          </a:p>
          <a:p>
            <a:pPr lvl="0"/>
            <a:r>
              <a:rPr lang="ru-RU" sz="2000" dirty="0"/>
              <a:t>Формуляр читателя</a:t>
            </a:r>
          </a:p>
          <a:p>
            <a:pPr lvl="0"/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CAM0319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3063875" cy="408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артинки по запросу Картинки абонемент в библиотеку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" t="7167" r="5802" b="8533"/>
          <a:stretch/>
        </p:blipFill>
        <p:spPr bwMode="auto">
          <a:xfrm>
            <a:off x="0" y="91771"/>
            <a:ext cx="2053605" cy="1493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Картинки по запросу Картинки абонемент в библиотеку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17"/>
          <a:stretch/>
        </p:blipFill>
        <p:spPr bwMode="auto">
          <a:xfrm>
            <a:off x="6372200" y="838739"/>
            <a:ext cx="2481838" cy="1392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682" y="4237184"/>
            <a:ext cx="1616968" cy="243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картинки формуляр на выдачу книг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812133" cy="293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6960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Сюжетно-ролевая 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игра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«Туристическое </a:t>
            </a: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агенство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Глобус</a:t>
            </a:r>
          </a:p>
          <a:p>
            <a:pPr lvl="0"/>
            <a:r>
              <a:rPr lang="ru-RU" dirty="0"/>
              <a:t>Буклеты, прайс-листы различных туристических </a:t>
            </a:r>
            <a:r>
              <a:rPr lang="ru-RU" dirty="0" err="1"/>
              <a:t>агенств</a:t>
            </a:r>
            <a:endParaRPr lang="ru-RU" dirty="0"/>
          </a:p>
          <a:p>
            <a:pPr lvl="0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413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Сюжетно-ролевая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«Гараж»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Машины грузовые, легковые больших и средних размеров.</a:t>
            </a:r>
          </a:p>
          <a:p>
            <a:r>
              <a:rPr lang="ru-RU" dirty="0" smtClean="0"/>
              <a:t>Машины специализированные.</a:t>
            </a:r>
          </a:p>
          <a:p>
            <a:r>
              <a:rPr lang="ru-RU" dirty="0" smtClean="0"/>
              <a:t>Наборы конструктора напольного.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13158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656184"/>
          </a:xfrm>
          <a:scene3d>
            <a:camera prst="perspectiveLeft"/>
            <a:lightRig rig="threePt" dir="t"/>
          </a:scene3d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рады видеть вас!</a:t>
            </a:r>
            <a:br>
              <a:rPr lang="ru-RU" sz="49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9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9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4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56992"/>
            <a:ext cx="7272808" cy="769441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Спасибо за внимание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6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Сюжетно-ролевая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Пароход»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lvl="0"/>
            <a:r>
              <a:rPr lang="ru-RU" sz="2400" dirty="0"/>
              <a:t>Стойка с флажками</a:t>
            </a:r>
          </a:p>
          <a:p>
            <a:pPr lvl="0"/>
            <a:r>
              <a:rPr lang="ru-RU" sz="2400" dirty="0"/>
              <a:t>Штурвал на стойке</a:t>
            </a:r>
          </a:p>
          <a:p>
            <a:pPr lvl="0"/>
            <a:r>
              <a:rPr lang="ru-RU" sz="2400" dirty="0"/>
              <a:t>Якорь, спасательный круг</a:t>
            </a:r>
          </a:p>
          <a:p>
            <a:pPr lvl="0"/>
            <a:r>
              <a:rPr lang="ru-RU" sz="2400" dirty="0"/>
              <a:t>Фуражка капитана</a:t>
            </a:r>
          </a:p>
          <a:p>
            <a:pPr lvl="0"/>
            <a:r>
              <a:rPr lang="ru-RU" sz="2400" dirty="0"/>
              <a:t>Бескозырки</a:t>
            </a:r>
          </a:p>
          <a:p>
            <a:pPr lvl="0"/>
            <a:r>
              <a:rPr lang="ru-RU" sz="2400" dirty="0"/>
              <a:t>Матросские воротники (гюйсы)</a:t>
            </a:r>
          </a:p>
          <a:p>
            <a:pPr lvl="0"/>
            <a:r>
              <a:rPr lang="ru-RU" sz="2400" dirty="0"/>
              <a:t>Бинокль, рация</a:t>
            </a:r>
          </a:p>
          <a:p>
            <a:pPr lvl="0"/>
            <a:r>
              <a:rPr lang="ru-RU" sz="2400" dirty="0"/>
              <a:t>Кирпичики для постройки корабля</a:t>
            </a:r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CAM031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995936" cy="3331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78325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Сюжетно-ролевая 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Ателье»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7931224" cy="363326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Дидактические игры «Одень куклу», «Маленькая модница</a:t>
            </a:r>
            <a:r>
              <a:rPr lang="ru-RU" sz="2600" dirty="0" smtClean="0"/>
              <a:t>»</a:t>
            </a:r>
            <a:r>
              <a:rPr lang="ru-RU" sz="2600" dirty="0"/>
              <a:t> </a:t>
            </a:r>
            <a:endParaRPr lang="ru-RU" sz="2600" dirty="0" smtClean="0"/>
          </a:p>
          <a:p>
            <a:pPr lvl="0"/>
            <a:r>
              <a:rPr lang="ru-RU" sz="2600" dirty="0" smtClean="0"/>
              <a:t>Журналы </a:t>
            </a:r>
            <a:r>
              <a:rPr lang="ru-RU" sz="2600" dirty="0"/>
              <a:t>мод с детскими </a:t>
            </a:r>
            <a:r>
              <a:rPr lang="ru-RU" sz="2600" dirty="0" smtClean="0"/>
              <a:t>моделями</a:t>
            </a:r>
            <a:endParaRPr lang="ru-RU" sz="2600" dirty="0"/>
          </a:p>
          <a:p>
            <a:pPr lvl="0"/>
            <a:r>
              <a:rPr lang="ru-RU" sz="2600" dirty="0" smtClean="0"/>
              <a:t>Образцы </a:t>
            </a:r>
            <a:r>
              <a:rPr lang="ru-RU" sz="2600" dirty="0"/>
              <a:t>тканей</a:t>
            </a:r>
          </a:p>
          <a:p>
            <a:pPr lvl="0"/>
            <a:r>
              <a:rPr lang="ru-RU" sz="2600" dirty="0"/>
              <a:t>Лекало, сантиметр, напёрсток</a:t>
            </a:r>
          </a:p>
          <a:p>
            <a:pPr lvl="0"/>
            <a:r>
              <a:rPr lang="ru-RU" sz="2600" dirty="0"/>
              <a:t>Швейные </a:t>
            </a:r>
            <a:r>
              <a:rPr lang="ru-RU" sz="2600" dirty="0" smtClean="0"/>
              <a:t>машинки</a:t>
            </a:r>
          </a:p>
          <a:p>
            <a:r>
              <a:rPr lang="ru-RU" sz="2600" dirty="0" smtClean="0"/>
              <a:t>Утюг</a:t>
            </a:r>
            <a:endParaRPr lang="ru-RU" sz="2600" dirty="0"/>
          </a:p>
          <a:p>
            <a:pPr lvl="0"/>
            <a:r>
              <a:rPr lang="ru-RU" sz="2600" dirty="0" smtClean="0"/>
              <a:t>Гладильная доска</a:t>
            </a:r>
          </a:p>
          <a:p>
            <a:pPr lvl="0"/>
            <a:r>
              <a:rPr lang="ru-RU" sz="2600" dirty="0" smtClean="0"/>
              <a:t>Альбом </a:t>
            </a:r>
            <a:r>
              <a:rPr lang="ru-RU" sz="2600" dirty="0"/>
              <a:t>«Ткани»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59"/>
            <a:ext cx="4824536" cy="361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0759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Сюжетно-ролевая игра «Магазин»</a:t>
            </a:r>
            <a:b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Прилавок для игры в магазин</a:t>
            </a:r>
          </a:p>
          <a:p>
            <a:pPr lvl="0"/>
            <a:r>
              <a:rPr lang="ru-RU" dirty="0"/>
              <a:t>Кассовый аппарат, «деньги».</a:t>
            </a:r>
          </a:p>
          <a:p>
            <a:pPr lvl="0"/>
            <a:r>
              <a:rPr lang="ru-RU" dirty="0"/>
              <a:t>Изделия из солёного теста </a:t>
            </a:r>
          </a:p>
          <a:p>
            <a:pPr lvl="0"/>
            <a:r>
              <a:rPr lang="ru-RU" dirty="0"/>
              <a:t>Муляжи фруктов и овощей</a:t>
            </a:r>
          </a:p>
          <a:p>
            <a:pPr lvl="0"/>
            <a:r>
              <a:rPr lang="ru-RU" dirty="0"/>
              <a:t>Весы</a:t>
            </a:r>
          </a:p>
          <a:p>
            <a:pPr lvl="0"/>
            <a:r>
              <a:rPr lang="ru-RU" dirty="0"/>
              <a:t>Счёты</a:t>
            </a:r>
          </a:p>
          <a:p>
            <a:pPr lvl="0"/>
            <a:r>
              <a:rPr lang="ru-RU" dirty="0"/>
              <a:t>Ценники на товар</a:t>
            </a:r>
          </a:p>
          <a:p>
            <a:pPr lvl="0"/>
            <a:r>
              <a:rPr lang="ru-RU" dirty="0"/>
              <a:t>Сумки для покупок</a:t>
            </a:r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CAM03095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76872"/>
            <a:ext cx="2769666" cy="3885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10618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Сюжетно-ролевая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«Больница»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/>
              <a:t>Халат для врача и медицинской сестры</a:t>
            </a:r>
          </a:p>
          <a:p>
            <a:pPr lvl="0"/>
            <a:r>
              <a:rPr lang="ru-RU" sz="2000" dirty="0"/>
              <a:t>Кушетка для «больного»</a:t>
            </a:r>
          </a:p>
          <a:p>
            <a:pPr lvl="0"/>
            <a:r>
              <a:rPr lang="ru-RU" sz="2000" dirty="0"/>
              <a:t>Набор «Маленький доктор»</a:t>
            </a:r>
          </a:p>
          <a:p>
            <a:pPr lvl="0"/>
            <a:r>
              <a:rPr lang="ru-RU" sz="2000" dirty="0"/>
              <a:t>Ростомер</a:t>
            </a:r>
          </a:p>
          <a:p>
            <a:pPr lvl="0"/>
            <a:r>
              <a:rPr lang="ru-RU" sz="2000" dirty="0"/>
              <a:t>Стол для врача</a:t>
            </a:r>
          </a:p>
          <a:p>
            <a:pPr lvl="0"/>
            <a:r>
              <a:rPr lang="ru-RU" sz="2000" dirty="0"/>
              <a:t>Бумага для рецептов, справок, направлений</a:t>
            </a:r>
          </a:p>
          <a:p>
            <a:pPr lvl="0"/>
            <a:r>
              <a:rPr lang="ru-RU" sz="2000" dirty="0"/>
              <a:t>Телефон</a:t>
            </a:r>
          </a:p>
          <a:p>
            <a:pPr lvl="0"/>
            <a:r>
              <a:rPr lang="ru-RU" sz="2000" dirty="0"/>
              <a:t>Пустые баночки из-под </a:t>
            </a:r>
            <a:r>
              <a:rPr lang="ru-RU" sz="2000" dirty="0" smtClean="0"/>
              <a:t>лекарств</a:t>
            </a:r>
          </a:p>
          <a:p>
            <a:pPr lvl="0"/>
            <a:r>
              <a:rPr lang="ru-RU" sz="2000" dirty="0" smtClean="0"/>
              <a:t>Тонометр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26" name="Picture 2" descr="C:\Users\Николай\Downloads\IMG-20241118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16832"/>
            <a:ext cx="3149422" cy="4196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553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Сюжетно-ролевая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«Салон красоты»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200" dirty="0"/>
              <a:t>Зеркало</a:t>
            </a:r>
          </a:p>
          <a:p>
            <a:pPr lvl="0"/>
            <a:r>
              <a:rPr lang="ru-RU" sz="2200" dirty="0"/>
              <a:t>Детский стул</a:t>
            </a:r>
          </a:p>
          <a:p>
            <a:pPr lvl="0"/>
            <a:r>
              <a:rPr lang="ru-RU" sz="2200" dirty="0"/>
              <a:t>Фартук для парикмахера</a:t>
            </a:r>
          </a:p>
          <a:p>
            <a:pPr lvl="0"/>
            <a:r>
              <a:rPr lang="ru-RU" sz="2200" dirty="0"/>
              <a:t>Накидка</a:t>
            </a:r>
          </a:p>
          <a:p>
            <a:pPr lvl="0"/>
            <a:r>
              <a:rPr lang="ru-RU" sz="2200" dirty="0"/>
              <a:t>Книга с детскими причёсками</a:t>
            </a:r>
          </a:p>
          <a:p>
            <a:pPr lvl="0"/>
            <a:r>
              <a:rPr lang="ru-RU" sz="2200" dirty="0" err="1"/>
              <a:t>Резиночки</a:t>
            </a:r>
            <a:r>
              <a:rPr lang="ru-RU" sz="2200" dirty="0"/>
              <a:t>, заколки, бигуди для волос</a:t>
            </a:r>
          </a:p>
          <a:p>
            <a:pPr lvl="0"/>
            <a:r>
              <a:rPr lang="ru-RU" sz="2200" dirty="0"/>
              <a:t>Фен</a:t>
            </a:r>
          </a:p>
          <a:p>
            <a:pPr lvl="0"/>
            <a:r>
              <a:rPr lang="ru-RU" sz="2200" dirty="0"/>
              <a:t>Расчёски</a:t>
            </a:r>
          </a:p>
          <a:p>
            <a:pPr lvl="0"/>
            <a:r>
              <a:rPr lang="ru-RU" sz="2200" dirty="0"/>
              <a:t>Пустые баночки от крема, шампуни</a:t>
            </a:r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CAM031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224411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47475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Сюжетно-ролевая игра «Почта»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/>
              <a:t>Сумка </a:t>
            </a:r>
            <a:r>
              <a:rPr lang="ru-RU" sz="2000" dirty="0" smtClean="0"/>
              <a:t>почтальона</a:t>
            </a:r>
          </a:p>
          <a:p>
            <a:pPr lvl="0"/>
            <a:r>
              <a:rPr lang="ru-RU" sz="2000" dirty="0" smtClean="0"/>
              <a:t>Фуражка</a:t>
            </a:r>
            <a:endParaRPr lang="ru-RU" sz="2000" dirty="0"/>
          </a:p>
          <a:p>
            <a:pPr lvl="0"/>
            <a:r>
              <a:rPr lang="ru-RU" sz="2000" dirty="0"/>
              <a:t>Сургучная печать, сургуч</a:t>
            </a:r>
          </a:p>
          <a:p>
            <a:pPr lvl="0"/>
            <a:r>
              <a:rPr lang="ru-RU" sz="2000" dirty="0"/>
              <a:t>Каталог газет и журналов</a:t>
            </a:r>
          </a:p>
          <a:p>
            <a:pPr lvl="0"/>
            <a:r>
              <a:rPr lang="ru-RU" sz="2000" dirty="0"/>
              <a:t>Газеты, открытки, журналы, конверты</a:t>
            </a:r>
          </a:p>
          <a:p>
            <a:pPr lvl="0"/>
            <a:r>
              <a:rPr lang="ru-RU" sz="2000" dirty="0"/>
              <a:t>Почтовый ящик</a:t>
            </a:r>
          </a:p>
          <a:p>
            <a:pPr lvl="0"/>
            <a:r>
              <a:rPr lang="ru-RU" sz="2000" dirty="0"/>
              <a:t>Бланки телеграмм, почтовых </a:t>
            </a:r>
            <a:r>
              <a:rPr lang="ru-RU" sz="2000" dirty="0" smtClean="0"/>
              <a:t>переводов</a:t>
            </a:r>
          </a:p>
          <a:p>
            <a:pPr lvl="0"/>
            <a:r>
              <a:rPr lang="ru-RU" sz="2000" dirty="0" smtClean="0"/>
              <a:t>Вывески: «почта России», «График работы»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CAM022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98782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8466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Сюжетно-ролевая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игра «Театр»</a:t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" y="748271"/>
            <a:ext cx="6851104" cy="4480930"/>
          </a:xfrm>
        </p:spPr>
        <p:txBody>
          <a:bodyPr>
            <a:normAutofit fontScale="92500"/>
          </a:bodyPr>
          <a:lstStyle/>
          <a:p>
            <a:pPr lvl="0"/>
            <a:r>
              <a:rPr lang="ru-RU" sz="2200" dirty="0"/>
              <a:t>Ширма настольная малая</a:t>
            </a:r>
          </a:p>
          <a:p>
            <a:pPr lvl="0"/>
            <a:r>
              <a:rPr lang="ru-RU" sz="2200" dirty="0"/>
              <a:t>Настольный театр «</a:t>
            </a:r>
            <a:r>
              <a:rPr lang="ru-RU" sz="2200" dirty="0" err="1"/>
              <a:t>Заюшкина</a:t>
            </a:r>
            <a:r>
              <a:rPr lang="ru-RU" sz="2200" dirty="0"/>
              <a:t> избушка»</a:t>
            </a:r>
          </a:p>
          <a:p>
            <a:pPr lvl="0"/>
            <a:r>
              <a:rPr lang="ru-RU" sz="2200" dirty="0"/>
              <a:t>Настольный театр из круглых коробок «Три медведя»</a:t>
            </a:r>
          </a:p>
          <a:p>
            <a:pPr lvl="0"/>
            <a:r>
              <a:rPr lang="ru-RU" sz="2200" dirty="0"/>
              <a:t>Театр на деревянных лопатках</a:t>
            </a:r>
          </a:p>
          <a:p>
            <a:pPr lvl="0"/>
            <a:r>
              <a:rPr lang="ru-RU" sz="2200" dirty="0"/>
              <a:t>Пальчиковый театр</a:t>
            </a:r>
          </a:p>
          <a:p>
            <a:pPr lvl="0"/>
            <a:r>
              <a:rPr lang="ru-RU" sz="2200" dirty="0"/>
              <a:t>Театр на палочках</a:t>
            </a:r>
          </a:p>
          <a:p>
            <a:pPr lvl="0"/>
            <a:r>
              <a:rPr lang="ru-RU" sz="2200" dirty="0"/>
              <a:t>Вешалка для костюмов</a:t>
            </a:r>
          </a:p>
          <a:p>
            <a:pPr lvl="0"/>
            <a:r>
              <a:rPr lang="ru-RU" sz="2200" dirty="0"/>
              <a:t>Театр на </a:t>
            </a:r>
            <a:r>
              <a:rPr lang="ru-RU" sz="2200" dirty="0" err="1"/>
              <a:t>фланелеграфе</a:t>
            </a:r>
            <a:endParaRPr lang="ru-RU" sz="2200" dirty="0"/>
          </a:p>
          <a:p>
            <a:pPr lvl="0"/>
            <a:r>
              <a:rPr lang="ru-RU" sz="2200" dirty="0"/>
              <a:t>Куклы-</a:t>
            </a:r>
            <a:r>
              <a:rPr lang="ru-RU" sz="2200" dirty="0" err="1"/>
              <a:t>ходилки</a:t>
            </a:r>
            <a:r>
              <a:rPr lang="ru-RU" sz="2200" dirty="0"/>
              <a:t> на пальчиках из фетра</a:t>
            </a:r>
          </a:p>
          <a:p>
            <a:pPr lvl="0"/>
            <a:r>
              <a:rPr lang="ru-RU" sz="2200" dirty="0"/>
              <a:t>Театр </a:t>
            </a:r>
            <a:r>
              <a:rPr lang="ru-RU" sz="2200" dirty="0" err="1"/>
              <a:t>би</a:t>
            </a:r>
            <a:r>
              <a:rPr lang="ru-RU" sz="2200" dirty="0"/>
              <a:t>-ба-</a:t>
            </a:r>
            <a:r>
              <a:rPr lang="ru-RU" sz="2200" dirty="0" err="1"/>
              <a:t>бо</a:t>
            </a:r>
            <a:r>
              <a:rPr lang="ru-RU" sz="2200" dirty="0"/>
              <a:t> «Три поросёнка»</a:t>
            </a:r>
          </a:p>
          <a:p>
            <a:pPr lvl="0"/>
            <a:r>
              <a:rPr lang="ru-RU" sz="2200" dirty="0"/>
              <a:t>Маски разных персонажей к сказкам «Репка», «Теремок», «Волк и семеро козлят».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Администратор\Мои документы\CAM031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1429" y="908720"/>
            <a:ext cx="17377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Рабочий стол\маме\IMG-20160518-WA0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159599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953" y="3544900"/>
            <a:ext cx="1749425" cy="2334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Администратор\Рабочий стол\маме\IMG-20160518-WA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01"/>
          <a:stretch/>
        </p:blipFill>
        <p:spPr bwMode="auto">
          <a:xfrm>
            <a:off x="5365711" y="4869159"/>
            <a:ext cx="1671067" cy="193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2317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Сюжетно-ролевая игра «Семья»</a:t>
            </a:r>
            <a:b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6997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000" dirty="0"/>
              <a:t>Кухня детская (полки для посуды, мойка для посуды, плита, духовка)</a:t>
            </a:r>
          </a:p>
          <a:p>
            <a:pPr lvl="0"/>
            <a:r>
              <a:rPr lang="ru-RU" sz="2000" dirty="0"/>
              <a:t>Наборы детской </a:t>
            </a:r>
            <a:r>
              <a:rPr lang="ru-RU" sz="2000" dirty="0" smtClean="0"/>
              <a:t>посуды, прихватки, </a:t>
            </a:r>
          </a:p>
          <a:p>
            <a:pPr marL="0" lvl="0" indent="0">
              <a:buNone/>
            </a:pPr>
            <a:r>
              <a:rPr lang="ru-RU" sz="2000" dirty="0" smtClean="0"/>
              <a:t>разделочные доски</a:t>
            </a:r>
            <a:endParaRPr lang="ru-RU" sz="2000" dirty="0"/>
          </a:p>
          <a:p>
            <a:pPr lvl="0"/>
            <a:r>
              <a:rPr lang="ru-RU" sz="2000" dirty="0"/>
              <a:t>Микроволновая печь</a:t>
            </a:r>
          </a:p>
          <a:p>
            <a:pPr lvl="0"/>
            <a:r>
              <a:rPr lang="ru-RU" sz="2000" dirty="0"/>
              <a:t>Миксер</a:t>
            </a:r>
          </a:p>
          <a:p>
            <a:pPr lvl="0"/>
            <a:r>
              <a:rPr lang="ru-RU" sz="2000" dirty="0"/>
              <a:t>Наборы муляжей продуктов питания </a:t>
            </a:r>
            <a:endParaRPr lang="ru-RU" sz="2000" dirty="0" smtClean="0"/>
          </a:p>
          <a:p>
            <a:pPr lvl="0"/>
            <a:r>
              <a:rPr lang="ru-RU" sz="2000" dirty="0" smtClean="0"/>
              <a:t>(</a:t>
            </a:r>
            <a:r>
              <a:rPr lang="ru-RU" sz="2000" dirty="0"/>
              <a:t>Хлеб, батон, сосиска, яичница, курица)</a:t>
            </a:r>
          </a:p>
          <a:p>
            <a:pPr lvl="0"/>
            <a:r>
              <a:rPr lang="ru-RU" sz="2000" dirty="0"/>
              <a:t>Шкаф для кукольной одежды</a:t>
            </a:r>
          </a:p>
          <a:p>
            <a:pPr lvl="0"/>
            <a:r>
              <a:rPr lang="ru-RU" sz="2000" dirty="0"/>
              <a:t>Кукольная одежда</a:t>
            </a:r>
          </a:p>
          <a:p>
            <a:pPr lvl="0"/>
            <a:r>
              <a:rPr lang="ru-RU" sz="2000" dirty="0"/>
              <a:t>2 кукольные </a:t>
            </a:r>
            <a:r>
              <a:rPr lang="ru-RU" sz="2000" dirty="0" smtClean="0"/>
              <a:t>кроватки,</a:t>
            </a:r>
          </a:p>
          <a:p>
            <a:pPr lvl="0"/>
            <a:r>
              <a:rPr lang="ru-RU" sz="2000" dirty="0" smtClean="0"/>
              <a:t>Постельные принадлежности</a:t>
            </a:r>
            <a:endParaRPr lang="ru-RU" sz="2000" dirty="0"/>
          </a:p>
          <a:p>
            <a:pPr lvl="0"/>
            <a:r>
              <a:rPr lang="ru-RU" sz="2000" dirty="0"/>
              <a:t>Стол, скатерть, стулья</a:t>
            </a:r>
          </a:p>
          <a:p>
            <a:pPr lvl="0"/>
            <a:r>
              <a:rPr lang="ru-RU" sz="2000" dirty="0"/>
              <a:t>Куклы (мальчики и девочки)</a:t>
            </a:r>
          </a:p>
          <a:p>
            <a:pPr lvl="0"/>
            <a:r>
              <a:rPr lang="ru-RU" sz="2000" dirty="0"/>
              <a:t>Гладильная доска, утюг</a:t>
            </a:r>
          </a:p>
          <a:p>
            <a:endParaRPr lang="ru-RU" sz="2000" dirty="0"/>
          </a:p>
        </p:txBody>
      </p:sp>
      <p:pic>
        <p:nvPicPr>
          <p:cNvPr id="4" name="Рисунок 3" descr="C:\Documents and Settings\Администратор\Мои документы\CAM031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33775" cy="264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Администратор\Мои документы\CAM031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3592195" cy="269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59243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471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СЮЖЕТНО-РОЛЕВЫЕ ИГРЫ В ГРУППЕ</vt:lpstr>
      <vt:lpstr> Сюжетно-ролевая игра  «Пароход» </vt:lpstr>
      <vt:lpstr> Сюжетно-ролевая игра «Ателье» </vt:lpstr>
      <vt:lpstr>Сюжетно-ролевая игра «Магазин» </vt:lpstr>
      <vt:lpstr> Сюжетно-ролевая игра «Больница» </vt:lpstr>
      <vt:lpstr> Сюжетно-ролевая игра «Салон красоты» </vt:lpstr>
      <vt:lpstr>Сюжетно-ролевая игра «Почта» </vt:lpstr>
      <vt:lpstr> Сюжетно-ролевая игра «Театр» </vt:lpstr>
      <vt:lpstr>Сюжетно-ролевая игра «Семья» </vt:lpstr>
      <vt:lpstr> Сюжетно-ролевая игра «Ремонтная мастерская» </vt:lpstr>
      <vt:lpstr> Сюжетно-ролевая игра «Перекрёсток» </vt:lpstr>
      <vt:lpstr>Сюжетно-ролевая игра «Зоопарк» </vt:lpstr>
      <vt:lpstr> Сюжетно-ролевая игра «Библиотека» </vt:lpstr>
      <vt:lpstr> Сюжетно-ролевая игра  «Туристическое агенство» </vt:lpstr>
      <vt:lpstr>Сюжетно-ролевая игра «Гараж»</vt:lpstr>
      <vt:lpstr> Мы рады видеть вас!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СЮЖЕТНО-РОЛЕВЫЕ ИГРЫ В ГРУППЕ</dc:title>
  <cp:lastModifiedBy>Николай</cp:lastModifiedBy>
  <cp:revision>20</cp:revision>
  <dcterms:modified xsi:type="dcterms:W3CDTF">2025-03-23T15:46:02Z</dcterms:modified>
</cp:coreProperties>
</file>