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5" r:id="rId12"/>
    <p:sldId id="276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43C51-42AD-4AB6-ADA5-55A002546894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81D39-1336-483D-8E22-EC097754B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33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1D39-1336-483D-8E22-EC097754BD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46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486600" cy="1800200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Учебно-материальная база в группе с тяжёлым нарушением речи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356992"/>
            <a:ext cx="7304856" cy="1368152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47500" lnSpcReduction="20000"/>
          </a:bodyPr>
          <a:lstStyle/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Воспитатели группы:</a:t>
            </a:r>
          </a:p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Власенко Нина Владимировна</a:t>
            </a:r>
            <a:r>
              <a:rPr lang="ru-RU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КК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Лузина Елизавета Сергеевна</a:t>
            </a: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Арамиль 2025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836712"/>
            <a:ext cx="674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МАДОУ «Детский сад комбинированного вида № 4 «Солнышко»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433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7938"/>
            <a:ext cx="91265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Центр «Наша библиотека»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600200"/>
            <a:ext cx="648072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dirty="0"/>
              <a:t>Книжная полка</a:t>
            </a:r>
          </a:p>
          <a:p>
            <a:pPr lvl="0"/>
            <a:r>
              <a:rPr lang="ru-RU" b="1" dirty="0" smtClean="0"/>
              <a:t>Детские книги по лексическим темам</a:t>
            </a:r>
          </a:p>
          <a:p>
            <a:pPr lvl="0"/>
            <a:r>
              <a:rPr lang="ru-RU" b="1" dirty="0" smtClean="0"/>
              <a:t>Сказки</a:t>
            </a:r>
          </a:p>
          <a:p>
            <a:pPr lvl="0"/>
            <a:r>
              <a:rPr lang="ru-RU" b="1" dirty="0" smtClean="0"/>
              <a:t>Детские энциклопедии</a:t>
            </a:r>
          </a:p>
          <a:p>
            <a:pPr lvl="0"/>
            <a:r>
              <a:rPr lang="ru-RU" b="1" dirty="0" smtClean="0"/>
              <a:t>Детские журналы</a:t>
            </a:r>
          </a:p>
          <a:p>
            <a:pPr lvl="0"/>
            <a:r>
              <a:rPr lang="ru-RU" b="1" dirty="0" smtClean="0"/>
              <a:t>Книги для расширения кругозора</a:t>
            </a:r>
          </a:p>
          <a:p>
            <a:pPr lvl="0"/>
            <a:r>
              <a:rPr lang="ru-RU" b="1" dirty="0" smtClean="0"/>
              <a:t>Портреты детских писателей и поэтов</a:t>
            </a:r>
          </a:p>
          <a:p>
            <a:pPr lvl="0"/>
            <a:r>
              <a:rPr lang="ru-RU" b="1" dirty="0" smtClean="0"/>
              <a:t>Наборы открыток</a:t>
            </a:r>
          </a:p>
          <a:p>
            <a:pPr lvl="0"/>
            <a:r>
              <a:rPr lang="ru-RU" b="1" dirty="0" smtClean="0"/>
              <a:t>Самодельные книжки «</a:t>
            </a:r>
            <a:r>
              <a:rPr lang="ru-RU" b="1" dirty="0" err="1" smtClean="0"/>
              <a:t>Мирилки</a:t>
            </a:r>
            <a:r>
              <a:rPr lang="ru-RU" b="1" dirty="0" smtClean="0"/>
              <a:t>», «Считалки», «Загадки по сказкам».</a:t>
            </a:r>
            <a:endParaRPr lang="ru-RU" b="1" dirty="0"/>
          </a:p>
          <a:p>
            <a:endParaRPr lang="ru-RU" dirty="0"/>
          </a:p>
        </p:txBody>
      </p:sp>
      <p:pic>
        <p:nvPicPr>
          <p:cNvPr id="6" name="Рисунок 5" descr="C:\Documents and Settings\Администратор\Мои документы\CAM031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0605" y="2420888"/>
            <a:ext cx="3063875" cy="408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884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533" y="0"/>
            <a:ext cx="9352027" cy="70101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Центр сенсорного развития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001419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Кистевой тренажёр (дорожки)напольный</a:t>
            </a:r>
          </a:p>
          <a:p>
            <a:r>
              <a:rPr lang="ru-RU" b="1" dirty="0"/>
              <a:t>Набивная черепаха напольная со сменными чехлами</a:t>
            </a:r>
          </a:p>
          <a:p>
            <a:r>
              <a:rPr lang="ru-RU" b="1" dirty="0"/>
              <a:t>Игрушки: пирамидки, мягкий кубик, </a:t>
            </a:r>
          </a:p>
          <a:p>
            <a:r>
              <a:rPr lang="ru-RU" b="1" dirty="0"/>
              <a:t>Бассейн с кинетическим песком</a:t>
            </a:r>
          </a:p>
          <a:p>
            <a:r>
              <a:rPr lang="ru-RU" b="1" dirty="0"/>
              <a:t>Пальчиковый бассейн с гидрогелем</a:t>
            </a:r>
          </a:p>
          <a:p>
            <a:r>
              <a:rPr lang="ru-RU" b="1" dirty="0"/>
              <a:t>Настенное панно «Паровозик с вагончиками»</a:t>
            </a:r>
          </a:p>
          <a:p>
            <a:r>
              <a:rPr lang="ru-RU" b="1" dirty="0"/>
              <a:t>Пальчиковый «сухой бассейн» с крышками и </a:t>
            </a:r>
          </a:p>
          <a:p>
            <a:pPr marL="0" indent="0">
              <a:buNone/>
            </a:pPr>
            <a:r>
              <a:rPr lang="ru-RU" b="1" dirty="0"/>
              <a:t>мелкими игрушками</a:t>
            </a:r>
          </a:p>
          <a:p>
            <a:r>
              <a:rPr lang="ru-RU" b="1" dirty="0" smtClean="0"/>
              <a:t>Дидактические </a:t>
            </a:r>
            <a:r>
              <a:rPr lang="ru-RU" b="1" dirty="0"/>
              <a:t>игры «Выложи фигуру из геометрических фигур», «Выложи фигуру из палочек», «Игры с прищепками», «Весёлые </a:t>
            </a:r>
            <a:r>
              <a:rPr lang="ru-RU" b="1" dirty="0" err="1"/>
              <a:t>шнурочки</a:t>
            </a:r>
            <a:r>
              <a:rPr lang="ru-RU" b="1" dirty="0"/>
              <a:t>», «Разноцветный коврик»</a:t>
            </a:r>
          </a:p>
          <a:p>
            <a:r>
              <a:rPr lang="ru-RU" b="1" dirty="0"/>
              <a:t>Геометрический конструктор большой и малый</a:t>
            </a:r>
          </a:p>
          <a:p>
            <a:r>
              <a:rPr lang="ru-RU" b="1" dirty="0"/>
              <a:t>Стол для </a:t>
            </a:r>
            <a:r>
              <a:rPr lang="ru-RU" b="1" dirty="0" err="1"/>
              <a:t>аква</a:t>
            </a:r>
            <a:r>
              <a:rPr lang="ru-RU" b="1" dirty="0"/>
              <a:t>-анимации с подсветкой</a:t>
            </a:r>
          </a:p>
          <a:p>
            <a:r>
              <a:rPr lang="ru-RU" b="1" dirty="0"/>
              <a:t>Массажные шарики су-</a:t>
            </a:r>
            <a:r>
              <a:rPr lang="ru-RU" b="1" dirty="0" err="1"/>
              <a:t>джок</a:t>
            </a:r>
            <a:endParaRPr lang="ru-RU" b="1" dirty="0"/>
          </a:p>
          <a:p>
            <a:r>
              <a:rPr lang="ru-RU" b="1" dirty="0"/>
              <a:t>Мозаика разных видов</a:t>
            </a:r>
          </a:p>
          <a:p>
            <a:r>
              <a:rPr lang="ru-RU" b="1" dirty="0" smtClean="0"/>
              <a:t>Шнуровки</a:t>
            </a:r>
          </a:p>
          <a:p>
            <a:r>
              <a:rPr lang="ru-RU" b="1" dirty="0" smtClean="0"/>
              <a:t>Приспособление с подсветкой для </a:t>
            </a:r>
          </a:p>
          <a:p>
            <a:pPr marL="0" indent="0">
              <a:buNone/>
            </a:pPr>
            <a:r>
              <a:rPr lang="ru-RU" b="1" dirty="0" smtClean="0"/>
              <a:t>рисования песком (крупой)</a:t>
            </a:r>
            <a:endParaRPr lang="ru-RU" b="1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018" y="4797152"/>
            <a:ext cx="3296476" cy="1857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Администратор\Мои документы\CAM03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75164"/>
            <a:ext cx="1512168" cy="20162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Николай\Downloads\IMG-20241118-WA00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764704"/>
            <a:ext cx="3408940" cy="243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1037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3549"/>
            <a:ext cx="9180512" cy="688155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Зона отдыха и уединения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340768"/>
            <a:ext cx="5626968" cy="5184576"/>
          </a:xfrm>
        </p:spPr>
        <p:txBody>
          <a:bodyPr>
            <a:normAutofit/>
          </a:bodyPr>
          <a:lstStyle/>
          <a:p>
            <a:r>
              <a:rPr lang="ru-RU" sz="1900" b="1" dirty="0"/>
              <a:t>Детская мягкая мебель</a:t>
            </a:r>
          </a:p>
          <a:p>
            <a:r>
              <a:rPr lang="ru-RU" sz="1900" b="1" dirty="0"/>
              <a:t>Настенный конструктор «Домик»</a:t>
            </a:r>
          </a:p>
          <a:p>
            <a:r>
              <a:rPr lang="ru-RU" sz="1900" b="1" dirty="0"/>
              <a:t>Набивная напольная черепаха со сменными чехлами</a:t>
            </a:r>
          </a:p>
          <a:p>
            <a:r>
              <a:rPr lang="ru-RU" sz="1900" b="1" dirty="0"/>
              <a:t>Карман для </a:t>
            </a:r>
            <a:r>
              <a:rPr lang="ru-RU" sz="1900" b="1" dirty="0" smtClean="0"/>
              <a:t>книг, книги для</a:t>
            </a:r>
          </a:p>
          <a:p>
            <a:pPr>
              <a:buNone/>
            </a:pPr>
            <a:r>
              <a:rPr lang="ru-RU" sz="1900" b="1" dirty="0" smtClean="0"/>
              <a:t> рассматривания</a:t>
            </a:r>
          </a:p>
          <a:p>
            <a:r>
              <a:rPr lang="ru-RU" sz="1900" b="1" dirty="0" smtClean="0"/>
              <a:t>Карандаши, раскраски</a:t>
            </a:r>
          </a:p>
          <a:p>
            <a:r>
              <a:rPr lang="ru-RU" sz="1900" b="1" dirty="0" err="1" smtClean="0"/>
              <a:t>Геоконт</a:t>
            </a:r>
            <a:r>
              <a:rPr lang="ru-RU" sz="1900" b="1" dirty="0" smtClean="0"/>
              <a:t> (дидактическая игра)</a:t>
            </a:r>
          </a:p>
          <a:p>
            <a:r>
              <a:rPr lang="ru-RU" sz="1900" b="1" dirty="0" smtClean="0"/>
              <a:t>Куклы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Николай\Downloads\20241122_073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348880"/>
            <a:ext cx="3057804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58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3550"/>
            <a:ext cx="9180512" cy="688155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Зона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безопасности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ru-RU" sz="1800" b="1" dirty="0" err="1" smtClean="0"/>
              <a:t>Лэпбук</a:t>
            </a:r>
            <a:r>
              <a:rPr lang="ru-RU" sz="1800" b="1" dirty="0" smtClean="0"/>
              <a:t> «Правила дорожного движения»</a:t>
            </a:r>
          </a:p>
          <a:p>
            <a:r>
              <a:rPr lang="ru-RU" sz="1800" b="1" dirty="0" smtClean="0"/>
              <a:t>Набор дорожных знаков</a:t>
            </a:r>
          </a:p>
          <a:p>
            <a:r>
              <a:rPr lang="ru-RU" sz="1800" b="1" dirty="0" smtClean="0"/>
              <a:t>Макет дороги</a:t>
            </a:r>
          </a:p>
          <a:p>
            <a:r>
              <a:rPr lang="ru-RU" sz="1800" b="1" dirty="0" smtClean="0"/>
              <a:t>Мелкие машинки для игры</a:t>
            </a:r>
          </a:p>
          <a:p>
            <a:r>
              <a:rPr lang="ru-RU" sz="1800" b="1" dirty="0" smtClean="0"/>
              <a:t>Веер «Дорожные знаки»</a:t>
            </a:r>
          </a:p>
          <a:p>
            <a:r>
              <a:rPr lang="ru-RU" sz="1800" b="1" dirty="0" smtClean="0"/>
              <a:t>Лото «Дорожные знаки»</a:t>
            </a:r>
          </a:p>
          <a:p>
            <a:r>
              <a:rPr lang="ru-RU" sz="1800" b="1" dirty="0" smtClean="0"/>
              <a:t>Настольная игра «Дорожная азбука»</a:t>
            </a:r>
          </a:p>
          <a:p>
            <a:r>
              <a:rPr lang="ru-RU" sz="1800" b="1" dirty="0" smtClean="0"/>
              <a:t>Дидактическая игра «Собери дорожный знак»</a:t>
            </a:r>
          </a:p>
          <a:p>
            <a:r>
              <a:rPr lang="ru-RU" sz="1800" b="1" dirty="0" smtClean="0"/>
              <a:t>«Тайны дорожных знаков» детская литература</a:t>
            </a:r>
          </a:p>
          <a:p>
            <a:r>
              <a:rPr lang="ru-RU" sz="1800" b="1" dirty="0" smtClean="0"/>
              <a:t>Атрибуты для с/</a:t>
            </a:r>
            <a:r>
              <a:rPr lang="ru-RU" sz="1800" b="1" dirty="0" err="1" smtClean="0"/>
              <a:t>р</a:t>
            </a:r>
            <a:r>
              <a:rPr lang="ru-RU" sz="1800" b="1" dirty="0" smtClean="0"/>
              <a:t> игры «Перекрёсток»</a:t>
            </a:r>
          </a:p>
          <a:p>
            <a:r>
              <a:rPr lang="ru-RU" sz="1800" b="1" dirty="0" err="1" smtClean="0"/>
              <a:t>Лэпбук</a:t>
            </a:r>
            <a:r>
              <a:rPr lang="ru-RU" sz="1800" b="1" dirty="0" smtClean="0"/>
              <a:t> по пожарной безопасности</a:t>
            </a:r>
          </a:p>
          <a:p>
            <a:r>
              <a:rPr lang="ru-RU" sz="1800" b="1" dirty="0" smtClean="0"/>
              <a:t>Макет пожарного щита</a:t>
            </a:r>
          </a:p>
          <a:p>
            <a:r>
              <a:rPr lang="ru-RU" sz="1800" b="1" dirty="0" smtClean="0"/>
              <a:t>Пожарные машины</a:t>
            </a:r>
          </a:p>
          <a:p>
            <a:r>
              <a:rPr lang="ru-RU" sz="1800" b="1" dirty="0" smtClean="0"/>
              <a:t>Наглядная агитация по пожарной безопасности</a:t>
            </a:r>
          </a:p>
          <a:p>
            <a:r>
              <a:rPr lang="ru-RU" sz="1800" b="1" dirty="0" smtClean="0"/>
              <a:t>Костюм для с/</a:t>
            </a:r>
            <a:r>
              <a:rPr lang="ru-RU" sz="1800" b="1" dirty="0" err="1" smtClean="0"/>
              <a:t>р</a:t>
            </a:r>
            <a:r>
              <a:rPr lang="ru-RU" sz="1800" b="1" dirty="0" smtClean="0"/>
              <a:t> игры «Пожарный»</a:t>
            </a:r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Николай\Downloads\20241119_18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901619"/>
            <a:ext cx="2843808" cy="3791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Николай\Downloads\20240926_140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557" y="260648"/>
            <a:ext cx="3264363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58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5"/>
            <a:ext cx="91490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18864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Центр природы и науки</a:t>
            </a:r>
            <a:endParaRPr lang="ru-RU" sz="3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34971"/>
            <a:ext cx="63367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 Стеллаж для пособий и оборудования</a:t>
            </a:r>
          </a:p>
          <a:p>
            <a:r>
              <a:rPr lang="ru-RU" b="1" dirty="0" smtClean="0"/>
              <a:t>2 Передники, нарукавники</a:t>
            </a:r>
          </a:p>
          <a:p>
            <a:r>
              <a:rPr lang="ru-RU" b="1" dirty="0" smtClean="0"/>
              <a:t>3 Бумажные полотенца </a:t>
            </a:r>
          </a:p>
          <a:p>
            <a:r>
              <a:rPr lang="ru-RU" b="1" dirty="0" smtClean="0"/>
              <a:t>4 Природный материал (песок, вода, глина, камешки,  шишки, ракушки, минералы, земля, различные семена и плоды, кора деревьев, мох, листья и т.д.)</a:t>
            </a:r>
          </a:p>
          <a:p>
            <a:r>
              <a:rPr lang="ru-RU" b="1" dirty="0" smtClean="0"/>
              <a:t>5 Сыпучие продукты (фасоль, горох, манка, мука, соль, чечевица, пшено, крахмал и т.д.)</a:t>
            </a:r>
          </a:p>
          <a:p>
            <a:r>
              <a:rPr lang="ru-RU" b="1" dirty="0" smtClean="0"/>
              <a:t>6 Емкости разной вместимости, ложки, лопатки, палочки, воронки, сито.</a:t>
            </a:r>
          </a:p>
          <a:p>
            <a:r>
              <a:rPr lang="ru-RU" b="1" dirty="0" smtClean="0"/>
              <a:t>7 Пищевые красители</a:t>
            </a:r>
          </a:p>
          <a:p>
            <a:r>
              <a:rPr lang="ru-RU" b="1" dirty="0" smtClean="0"/>
              <a:t>8 Безмен, песочные часы, лупы, весы с гирьками. </a:t>
            </a:r>
          </a:p>
          <a:p>
            <a:r>
              <a:rPr lang="ru-RU" b="1" dirty="0" smtClean="0"/>
              <a:t>9 Технические материалы (гайки, болты, гвозди)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78" y="4437112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</a:t>
            </a:r>
            <a:r>
              <a:rPr lang="ru-RU" b="1" dirty="0"/>
              <a:t>Вспомогательные материалы (пипетки, колбы, шпатели, </a:t>
            </a:r>
            <a:r>
              <a:rPr lang="ru-RU" b="1" dirty="0" smtClean="0"/>
              <a:t> вата</a:t>
            </a:r>
            <a:r>
              <a:rPr lang="ru-RU" b="1" dirty="0"/>
              <a:t>, марля, пробки,  шприцы без игл) </a:t>
            </a:r>
          </a:p>
          <a:p>
            <a:r>
              <a:rPr lang="ru-RU" b="1" dirty="0" smtClean="0"/>
              <a:t>11 </a:t>
            </a:r>
            <a:r>
              <a:rPr lang="ru-RU" b="1" dirty="0"/>
              <a:t>Гербарий, колосья пшеницы, початки кукурузы</a:t>
            </a:r>
          </a:p>
          <a:p>
            <a:r>
              <a:rPr lang="ru-RU" b="1" dirty="0"/>
              <a:t>12 контейнеры с наполнителями для релаксации (с песком, с крышками, с гелиевыми шариками, гречневой крупой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13 Календарь природы с набором цифр и названий месяцев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1805"/>
            <a:ext cx="23717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855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50507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72323"/>
            <a:ext cx="225583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77090"/>
            <a:ext cx="34385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otype Corsiva" pitchFamily="66" charset="0"/>
              </a:rPr>
              <a:t>Центр «Учимся строить»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13" y="956003"/>
            <a:ext cx="6534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Строительный конструктор с блоками большого, среднего и мелкого размера (пластиковый и деревянный)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Тематический строительный набор «Город»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Нетрадиционный строительный материал (набор проектирования).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Конструктор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LEGO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мелких и средних размеров.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Небольшие игрушки для обыгрывания построек (фигурки людей и животных, дорожные знаки, светофор)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Транспорт (мелкий, средний, крупный)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Машины легковые и грузовые (самосвалы, грузовики, фургоны, специальный транспорт)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Простейшие схемы построек и «алгоритмы» их выполнения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9870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01822"/>
            <a:ext cx="745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Центр художественного творчества </a:t>
            </a:r>
            <a:endParaRPr lang="ru-RU" sz="3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748155"/>
            <a:ext cx="89605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</a:t>
            </a:r>
            <a:r>
              <a:rPr lang="ru-RU" b="1" dirty="0" smtClean="0"/>
              <a:t>Материал для рисования (восковые мелки, цветной мел, гуашевые и акварельные краски, фломастеры, цветные карандаши,  палитра, кисти разных размеров)</a:t>
            </a:r>
            <a:endParaRPr lang="ru-RU" b="1" dirty="0"/>
          </a:p>
          <a:p>
            <a:r>
              <a:rPr lang="ru-RU" b="1" dirty="0"/>
              <a:t>2. </a:t>
            </a:r>
            <a:r>
              <a:rPr lang="ru-RU" b="1" dirty="0" smtClean="0"/>
              <a:t>Материал для аппликации (цветная бумага, картон белый и цветной, кисти для аппликации, клей)</a:t>
            </a:r>
          </a:p>
          <a:p>
            <a:r>
              <a:rPr lang="ru-RU" b="1" dirty="0" smtClean="0"/>
              <a:t>3. Материал для лепки (пластилин, соленое тесто, стека)</a:t>
            </a:r>
          </a:p>
          <a:p>
            <a:r>
              <a:rPr lang="ru-RU" b="1" dirty="0" smtClean="0"/>
              <a:t>4. Дополнительное материал (салфетки бумажные и </a:t>
            </a:r>
          </a:p>
          <a:p>
            <a:r>
              <a:rPr lang="ru-RU" b="1" dirty="0"/>
              <a:t>т</a:t>
            </a:r>
            <a:r>
              <a:rPr lang="ru-RU" b="1" dirty="0" smtClean="0"/>
              <a:t>каневые, дощечки, клеенки, стаканчики-непроливайки,  </a:t>
            </a:r>
          </a:p>
          <a:p>
            <a:r>
              <a:rPr lang="ru-RU" b="1" dirty="0"/>
              <a:t>п</a:t>
            </a:r>
            <a:r>
              <a:rPr lang="ru-RU" b="1" dirty="0" smtClean="0"/>
              <a:t>одставки для кисточек, бумага белая)</a:t>
            </a:r>
          </a:p>
          <a:p>
            <a:r>
              <a:rPr lang="ru-RU" b="1" dirty="0" smtClean="0"/>
              <a:t>6</a:t>
            </a:r>
            <a:r>
              <a:rPr lang="ru-RU" b="1" dirty="0"/>
              <a:t>. </a:t>
            </a:r>
            <a:r>
              <a:rPr lang="ru-RU" b="1" dirty="0" smtClean="0"/>
              <a:t>Материал для нетрадиционного творчества (обои</a:t>
            </a:r>
            <a:r>
              <a:rPr lang="ru-RU" b="1" dirty="0"/>
              <a:t>, наклейки, </a:t>
            </a:r>
            <a:endParaRPr lang="ru-RU" b="1" dirty="0" smtClean="0"/>
          </a:p>
          <a:p>
            <a:r>
              <a:rPr lang="ru-RU" b="1" dirty="0" smtClean="0"/>
              <a:t>лоскутки </a:t>
            </a:r>
            <a:r>
              <a:rPr lang="ru-RU" b="1" dirty="0"/>
              <a:t>ткани, нитки, </a:t>
            </a:r>
            <a:r>
              <a:rPr lang="ru-RU" b="1" dirty="0" smtClean="0"/>
              <a:t>ленты, </a:t>
            </a:r>
            <a:r>
              <a:rPr lang="ru-RU" b="1" dirty="0"/>
              <a:t>открытки</a:t>
            </a:r>
            <a:r>
              <a:rPr lang="ru-RU" b="1" dirty="0" smtClean="0"/>
              <a:t>, губки, зубные щетки, </a:t>
            </a:r>
          </a:p>
          <a:p>
            <a:r>
              <a:rPr lang="ru-RU" b="1" dirty="0" smtClean="0"/>
              <a:t>штампы, палочки, трафареты)</a:t>
            </a:r>
          </a:p>
          <a:p>
            <a:r>
              <a:rPr lang="ru-RU" b="1" dirty="0" smtClean="0"/>
              <a:t>7. Материал для экспериментов с цветом (цветные </a:t>
            </a:r>
          </a:p>
          <a:p>
            <a:r>
              <a:rPr lang="ru-RU" b="1" dirty="0" smtClean="0"/>
              <a:t>одноразовые стаканчики, цветные бумажные тарелки, </a:t>
            </a:r>
          </a:p>
          <a:p>
            <a:r>
              <a:rPr lang="ru-RU" b="1" dirty="0" smtClean="0"/>
              <a:t>цветные круги из клеенки, контейнер с подцветкой) </a:t>
            </a:r>
            <a:endParaRPr lang="ru-RU" b="1" dirty="0"/>
          </a:p>
          <a:p>
            <a:r>
              <a:rPr lang="ru-RU" b="1" dirty="0"/>
              <a:t>8</a:t>
            </a:r>
            <a:r>
              <a:rPr lang="ru-RU" b="1" dirty="0" smtClean="0"/>
              <a:t>. </a:t>
            </a:r>
            <a:r>
              <a:rPr lang="ru-RU" b="1" dirty="0"/>
              <a:t>Книжки-раскраски ;</a:t>
            </a:r>
            <a:r>
              <a:rPr lang="ru-RU" b="1" dirty="0" smtClean="0"/>
              <a:t> раскраски по декоративно прикладному </a:t>
            </a:r>
          </a:p>
          <a:p>
            <a:r>
              <a:rPr lang="ru-RU" b="1" dirty="0"/>
              <a:t>т</a:t>
            </a:r>
            <a:r>
              <a:rPr lang="ru-RU" b="1" dirty="0" smtClean="0"/>
              <a:t>ворчеству (росписи); альбомы (натюрморт, пейзаж); алгоритмы</a:t>
            </a:r>
          </a:p>
          <a:p>
            <a:r>
              <a:rPr lang="ru-RU" b="1" dirty="0"/>
              <a:t>п</a:t>
            </a:r>
            <a:r>
              <a:rPr lang="ru-RU" b="1" dirty="0" smtClean="0"/>
              <a:t>оэтапного рисования, лепки, оригами.</a:t>
            </a:r>
          </a:p>
          <a:p>
            <a:r>
              <a:rPr lang="ru-RU" b="1" dirty="0" smtClean="0"/>
              <a:t>9. Игрушки народного творчества (игрушки,</a:t>
            </a:r>
          </a:p>
          <a:p>
            <a:r>
              <a:rPr lang="ru-RU" b="1" dirty="0"/>
              <a:t>п</a:t>
            </a:r>
            <a:r>
              <a:rPr lang="ru-RU" b="1" dirty="0" smtClean="0"/>
              <a:t>осуда, салфетки)</a:t>
            </a:r>
          </a:p>
          <a:p>
            <a:r>
              <a:rPr lang="ru-RU" b="1" dirty="0" smtClean="0"/>
              <a:t>10 Алгоритм смешивания цветов.</a:t>
            </a: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739" y="1844824"/>
            <a:ext cx="2660377" cy="470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711" y="5229200"/>
            <a:ext cx="18049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061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94" y="-7709"/>
            <a:ext cx="914909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Центр «Говори правильно»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579296" cy="521744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b="1" dirty="0"/>
              <a:t>Зеркало </a:t>
            </a:r>
          </a:p>
          <a:p>
            <a:pPr lvl="0"/>
            <a:r>
              <a:rPr lang="ru-RU" b="1" dirty="0"/>
              <a:t>Стульчик для занятий у зеркала. </a:t>
            </a:r>
          </a:p>
          <a:p>
            <a:pPr lvl="0"/>
            <a:r>
              <a:rPr lang="ru-RU" b="1" dirty="0"/>
              <a:t>Полки для пособий. </a:t>
            </a:r>
          </a:p>
          <a:p>
            <a:pPr lvl="0"/>
            <a:r>
              <a:rPr lang="ru-RU" b="1" dirty="0"/>
              <a:t>Пособия и игрушки для выработки направленной воздушной струи (тренажеры, «Мыльные пузыри», «Забей гол в ворота», надувные игрушки, природный материал). </a:t>
            </a:r>
          </a:p>
          <a:p>
            <a:pPr lvl="0"/>
            <a:r>
              <a:rPr lang="ru-RU" b="1" dirty="0"/>
              <a:t>Сюжетные картинки для автоматизации и дифференциации поставленных звуков в предложениях и рассказах. </a:t>
            </a:r>
          </a:p>
          <a:p>
            <a:pPr lvl="0"/>
            <a:r>
              <a:rPr lang="ru-RU" b="1" dirty="0"/>
              <a:t>Настольно-печатные игры для автоматизации и дифференциации поставленных звуков. </a:t>
            </a:r>
          </a:p>
          <a:p>
            <a:pPr lvl="0"/>
            <a:r>
              <a:rPr lang="ru-RU" b="1" dirty="0"/>
              <a:t>Сюжетные картинки, серии сюжетных картинок. </a:t>
            </a:r>
          </a:p>
          <a:p>
            <a:pPr lvl="0"/>
            <a:r>
              <a:rPr lang="ru-RU" b="1" dirty="0"/>
              <a:t>«Алгоритмы» и схемы описания предметов и объектов; </a:t>
            </a:r>
            <a:r>
              <a:rPr lang="ru-RU" b="1" dirty="0" err="1"/>
              <a:t>мнемотаблицы</a:t>
            </a:r>
            <a:r>
              <a:rPr lang="ru-RU" b="1" dirty="0"/>
              <a:t> для </a:t>
            </a:r>
            <a:r>
              <a:rPr lang="ru-RU" b="1" dirty="0" err="1"/>
              <a:t>заучивыания</a:t>
            </a:r>
            <a:r>
              <a:rPr lang="ru-RU" b="1" dirty="0"/>
              <a:t> стихов и пересказа текстов. </a:t>
            </a:r>
          </a:p>
          <a:p>
            <a:pPr lvl="0"/>
            <a:r>
              <a:rPr lang="ru-RU" b="1" dirty="0"/>
              <a:t>Материал для звукового и слогового анализа и синтеза, анализа и синтеза предложений. </a:t>
            </a:r>
          </a:p>
          <a:p>
            <a:pPr lvl="0"/>
            <a:r>
              <a:rPr lang="ru-RU" b="1" dirty="0"/>
              <a:t>Игры для совершенствования навыков языкового анализа и синтеза («Слоговое лото», </a:t>
            </a:r>
            <a:r>
              <a:rPr lang="ru-RU" b="1" dirty="0" smtClean="0"/>
              <a:t>«Буквенное лото», </a:t>
            </a:r>
            <a:r>
              <a:rPr lang="ru-RU" b="1" dirty="0"/>
              <a:t>«Определи место звука», «Подбери схему» и др.). </a:t>
            </a:r>
          </a:p>
          <a:p>
            <a:pPr lvl="0"/>
            <a:r>
              <a:rPr lang="ru-RU" b="1" dirty="0"/>
              <a:t>Игры для совершенствования грамматического строя речи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(«</a:t>
            </a:r>
            <a:r>
              <a:rPr lang="ru-RU" b="1" dirty="0"/>
              <a:t>Разноцветные листья», «Веселый повар», «На полянке», «За грибами» и др.). </a:t>
            </a:r>
          </a:p>
          <a:p>
            <a:pPr lvl="0"/>
            <a:r>
              <a:rPr lang="ru-RU" b="1" dirty="0"/>
              <a:t>Лото, домино и другие игры по изучаемым лексическим темам. </a:t>
            </a:r>
          </a:p>
          <a:p>
            <a:pPr lvl="0"/>
            <a:r>
              <a:rPr lang="ru-RU" b="1" dirty="0"/>
              <a:t>Игра «Буквы на кубиках»</a:t>
            </a:r>
          </a:p>
          <a:p>
            <a:pPr lvl="0"/>
            <a:r>
              <a:rPr lang="ru-RU" b="1" dirty="0"/>
              <a:t>Пособие «Раздаточный материал по грамоте»</a:t>
            </a:r>
          </a:p>
          <a:p>
            <a:pPr lvl="0"/>
            <a:r>
              <a:rPr lang="ru-RU" b="1" dirty="0"/>
              <a:t>Перекидные странички «Читаем слоги»</a:t>
            </a:r>
          </a:p>
          <a:p>
            <a:pPr lvl="0"/>
            <a:r>
              <a:rPr lang="ru-RU" b="1" dirty="0"/>
              <a:t>Серия картинок «Найди отличия»</a:t>
            </a:r>
          </a:p>
          <a:p>
            <a:r>
              <a:rPr lang="ru-RU" b="1" dirty="0"/>
              <a:t>Массажные шарики су-</a:t>
            </a:r>
            <a:r>
              <a:rPr lang="ru-RU" b="1" dirty="0" err="1"/>
              <a:t>джок</a:t>
            </a:r>
            <a:endParaRPr lang="ru-RU" b="1" dirty="0"/>
          </a:p>
          <a:p>
            <a:endParaRPr lang="ru-RU" dirty="0"/>
          </a:p>
        </p:txBody>
      </p:sp>
      <p:pic>
        <p:nvPicPr>
          <p:cNvPr id="6" name="Рисунок 5" descr="C:\Users\Николай\Downloads\20241119_1733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861048"/>
            <a:ext cx="2699792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8592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533" y="0"/>
            <a:ext cx="9352027" cy="70101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Центр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математического развития</a:t>
            </a:r>
            <a:r>
              <a:rPr lang="ru-RU" sz="48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48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052736"/>
            <a:ext cx="8686800" cy="5073427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b="1" dirty="0"/>
              <a:t>Доска магнитная.</a:t>
            </a:r>
          </a:p>
          <a:p>
            <a:pPr lvl="0"/>
            <a:r>
              <a:rPr lang="ru-RU" b="1" dirty="0"/>
              <a:t>Раздаточный счетный материал (игрушки, мелкие предметы, предметные картинки).</a:t>
            </a:r>
          </a:p>
          <a:p>
            <a:pPr lvl="0"/>
            <a:r>
              <a:rPr lang="ru-RU" b="1" dirty="0"/>
              <a:t>Комплекты цифр, математических знаков, геометрических фигур, счетного материала для магнитной доски и </a:t>
            </a:r>
            <a:r>
              <a:rPr lang="ru-RU" b="1" dirty="0" err="1" smtClean="0"/>
              <a:t>фланелеграфа</a:t>
            </a:r>
            <a:r>
              <a:rPr lang="ru-RU" b="1" dirty="0"/>
              <a:t>. </a:t>
            </a:r>
          </a:p>
          <a:p>
            <a:pPr lvl="0"/>
            <a:r>
              <a:rPr lang="ru-RU" b="1" dirty="0"/>
              <a:t>Занимательный и познавательный математический материал, логико- математические игры (блоки </a:t>
            </a:r>
            <a:r>
              <a:rPr lang="ru-RU" b="1" dirty="0" err="1"/>
              <a:t>Дьенеша</a:t>
            </a:r>
            <a:r>
              <a:rPr lang="ru-RU" b="1" dirty="0"/>
              <a:t>, «Копилка цифр», , «Шнур- затейник» и др.). </a:t>
            </a:r>
          </a:p>
          <a:p>
            <a:pPr lvl="0"/>
            <a:r>
              <a:rPr lang="ru-RU" b="1" dirty="0"/>
              <a:t>Схемы и планы (групповая комната, кукольная комната, схемы маршрутов от дома до детского сада, от детского сада до библиотеки и т.д.) </a:t>
            </a:r>
          </a:p>
          <a:p>
            <a:pPr lvl="0"/>
            <a:r>
              <a:rPr lang="ru-RU" b="1" dirty="0" smtClean="0"/>
              <a:t>Макет </a:t>
            </a:r>
            <a:r>
              <a:rPr lang="ru-RU" b="1" dirty="0"/>
              <a:t>часов </a:t>
            </a:r>
          </a:p>
          <a:p>
            <a:pPr lvl="0"/>
            <a:r>
              <a:rPr lang="ru-RU" b="1" dirty="0"/>
              <a:t>«Волшебные часы» (времена года, месяцы). </a:t>
            </a:r>
          </a:p>
          <a:p>
            <a:pPr lvl="0"/>
            <a:r>
              <a:rPr lang="ru-RU" b="1" dirty="0"/>
              <a:t>Счеты, счетные палочки.</a:t>
            </a:r>
          </a:p>
          <a:p>
            <a:pPr lvl="0"/>
            <a:r>
              <a:rPr lang="ru-RU" b="1" dirty="0"/>
              <a:t>Набор </a:t>
            </a:r>
            <a:r>
              <a:rPr lang="ru-RU" b="1" dirty="0" err="1"/>
              <a:t>Монтессори</a:t>
            </a:r>
            <a:r>
              <a:rPr lang="ru-RU" b="1" dirty="0"/>
              <a:t>.</a:t>
            </a:r>
          </a:p>
          <a:p>
            <a:r>
              <a:rPr lang="ru-RU" b="1" dirty="0"/>
              <a:t>Кубики Никитина. </a:t>
            </a:r>
            <a:endParaRPr lang="ru-RU" b="1" dirty="0" smtClean="0"/>
          </a:p>
          <a:p>
            <a:r>
              <a:rPr lang="ru-RU" b="1" dirty="0" smtClean="0"/>
              <a:t>Конструктор </a:t>
            </a:r>
            <a:r>
              <a:rPr lang="ru-RU" b="1" dirty="0"/>
              <a:t>геометрический большой и </a:t>
            </a:r>
            <a:r>
              <a:rPr lang="ru-RU" b="1" dirty="0" smtClean="0"/>
              <a:t>малый</a:t>
            </a:r>
            <a:endParaRPr lang="ru-RU" b="1" dirty="0"/>
          </a:p>
          <a:p>
            <a:pPr lvl="0"/>
            <a:r>
              <a:rPr lang="ru-RU" b="1" dirty="0"/>
              <a:t>Книги «Математика», «Грамматика и арифметика для самых маленьких»,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«</a:t>
            </a:r>
            <a:r>
              <a:rPr lang="ru-RU" b="1" dirty="0"/>
              <a:t>Арифметика для самых маленьких».</a:t>
            </a:r>
          </a:p>
          <a:p>
            <a:pPr lvl="0"/>
            <a:r>
              <a:rPr lang="ru-RU" b="1" dirty="0"/>
              <a:t>Дидактические игры «Весёлая логика», «Ушастая считалочка» из серии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«</a:t>
            </a:r>
            <a:r>
              <a:rPr lang="ru-RU" b="1" dirty="0"/>
              <a:t>Играем и учимся».</a:t>
            </a:r>
          </a:p>
          <a:p>
            <a:pPr marL="0" lvl="0" indent="0">
              <a:buNone/>
            </a:pPr>
            <a:r>
              <a:rPr lang="ru-RU" b="1" dirty="0"/>
              <a:t>Головоломка «</a:t>
            </a:r>
            <a:r>
              <a:rPr lang="ru-RU" b="1" dirty="0" err="1"/>
              <a:t>Танграм</a:t>
            </a:r>
            <a:r>
              <a:rPr lang="ru-RU" b="1" dirty="0" smtClean="0"/>
              <a:t>»</a:t>
            </a:r>
            <a:endParaRPr lang="ru-RU" b="1" dirty="0"/>
          </a:p>
          <a:p>
            <a:pPr lvl="0"/>
            <a:r>
              <a:rPr lang="ru-RU" b="1" dirty="0"/>
              <a:t>Развивающая игра «</a:t>
            </a:r>
            <a:r>
              <a:rPr lang="ru-RU" b="1" dirty="0" err="1"/>
              <a:t>Геоконт</a:t>
            </a:r>
            <a:r>
              <a:rPr lang="ru-RU" b="1" dirty="0"/>
              <a:t>», из серии игры </a:t>
            </a:r>
            <a:r>
              <a:rPr lang="ru-RU" b="1" dirty="0" err="1"/>
              <a:t>Воскобовича</a:t>
            </a:r>
            <a:endParaRPr lang="ru-RU" b="1" dirty="0"/>
          </a:p>
          <a:p>
            <a:pPr lvl="0"/>
            <a:r>
              <a:rPr lang="ru-RU" b="1" dirty="0"/>
              <a:t>Плакаты: «Геометрические фигуры»,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/>
              <a:t>Дни недели», «Части суток», «Месяцы»</a:t>
            </a:r>
          </a:p>
          <a:p>
            <a:pPr lvl="0"/>
            <a:endParaRPr lang="ru-RU" b="1" dirty="0" smtClean="0"/>
          </a:p>
          <a:p>
            <a:endParaRPr lang="ru-RU" dirty="0"/>
          </a:p>
        </p:txBody>
      </p:sp>
      <p:pic>
        <p:nvPicPr>
          <p:cNvPr id="1026" name="Picture 2" descr="C:\Documents and Settings\Администратор\Мои документы\CAM03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91218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иколай\Downloads\20241125_071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25011"/>
            <a:ext cx="2499742" cy="333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831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28"/>
            <a:ext cx="914909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Центр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физического развития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68052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 Мячи средние разных цветов.</a:t>
            </a:r>
          </a:p>
          <a:p>
            <a:r>
              <a:rPr lang="ru-RU" dirty="0"/>
              <a:t> Мячи малые разных цветов.</a:t>
            </a:r>
          </a:p>
          <a:p>
            <a:r>
              <a:rPr lang="ru-RU" dirty="0"/>
              <a:t> Мячики массажные разных цветов и размеров.</a:t>
            </a:r>
          </a:p>
          <a:p>
            <a:r>
              <a:rPr lang="ru-RU" dirty="0"/>
              <a:t> Обручи.</a:t>
            </a:r>
          </a:p>
          <a:p>
            <a:r>
              <a:rPr lang="ru-RU" dirty="0"/>
              <a:t> Канат, веревки, шнуры.</a:t>
            </a:r>
          </a:p>
          <a:p>
            <a:r>
              <a:rPr lang="ru-RU" dirty="0"/>
              <a:t> Флажки разных цветов.</a:t>
            </a:r>
          </a:p>
          <a:p>
            <a:r>
              <a:rPr lang="ru-RU" dirty="0"/>
              <a:t> Гимнастические палки.</a:t>
            </a:r>
          </a:p>
          <a:p>
            <a:r>
              <a:rPr lang="ru-RU" dirty="0"/>
              <a:t> </a:t>
            </a:r>
            <a:r>
              <a:rPr lang="ru-RU" dirty="0" err="1"/>
              <a:t>Кольцеброс</a:t>
            </a:r>
            <a:r>
              <a:rPr lang="ru-RU" dirty="0"/>
              <a:t>.</a:t>
            </a:r>
          </a:p>
          <a:p>
            <a:r>
              <a:rPr lang="ru-RU" dirty="0"/>
              <a:t> Кегли.</a:t>
            </a:r>
          </a:p>
          <a:p>
            <a:r>
              <a:rPr lang="ru-RU" dirty="0"/>
              <a:t> Детская баскетбольная корзина.</a:t>
            </a:r>
          </a:p>
          <a:p>
            <a:r>
              <a:rPr lang="ru-RU" dirty="0"/>
              <a:t> Длинная скакалка.</a:t>
            </a:r>
          </a:p>
          <a:p>
            <a:r>
              <a:rPr lang="ru-RU" dirty="0"/>
              <a:t> Короткие скакалки.</a:t>
            </a:r>
          </a:p>
          <a:p>
            <a:r>
              <a:rPr lang="ru-RU" dirty="0"/>
              <a:t> Нетрадиционное спортивное оборудование.</a:t>
            </a:r>
          </a:p>
          <a:p>
            <a:r>
              <a:rPr lang="ru-RU" dirty="0"/>
              <a:t> Спортивный игровой лабиринт.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1975353" cy="263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959" y="2783301"/>
            <a:ext cx="226564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95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533" y="0"/>
            <a:ext cx="9352027" cy="70101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Центр «Растём патриотами»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496" y="1124744"/>
            <a:ext cx="8651304" cy="5001419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b="1" dirty="0"/>
              <a:t>Фотографии президента России, флага России, герба России</a:t>
            </a:r>
          </a:p>
          <a:p>
            <a:pPr lvl="0"/>
            <a:r>
              <a:rPr lang="ru-RU" b="1" dirty="0"/>
              <a:t>Флаг России</a:t>
            </a:r>
          </a:p>
          <a:p>
            <a:pPr lvl="0"/>
            <a:r>
              <a:rPr lang="ru-RU" b="1" dirty="0"/>
              <a:t>Альбом Мои права. Дошкольникам о правах и обязанностях. </a:t>
            </a:r>
          </a:p>
          <a:p>
            <a:pPr lvl="0"/>
            <a:r>
              <a:rPr lang="ru-RU" b="1" dirty="0"/>
              <a:t>Альбом «Россия – многонациональное государство»</a:t>
            </a:r>
          </a:p>
          <a:p>
            <a:pPr lvl="0"/>
            <a:r>
              <a:rPr lang="ru-RU" b="1" dirty="0"/>
              <a:t>Альбом. «Москва — столица России».</a:t>
            </a:r>
          </a:p>
          <a:p>
            <a:pPr lvl="0"/>
            <a:r>
              <a:rPr lang="ru-RU" b="1" dirty="0"/>
              <a:t>Альбом «Екатеринбург», достопримечательности </a:t>
            </a:r>
          </a:p>
          <a:p>
            <a:pPr lvl="0"/>
            <a:r>
              <a:rPr lang="ru-RU" b="1" dirty="0"/>
              <a:t>Мой родной город – Арамиль. Альбом с фотографиями </a:t>
            </a:r>
          </a:p>
          <a:p>
            <a:pPr lvl="0"/>
            <a:r>
              <a:rPr lang="ru-RU" b="1" dirty="0"/>
              <a:t>Альбом «Сысерть – малая родин П. П. Бажова»</a:t>
            </a:r>
          </a:p>
          <a:p>
            <a:pPr lvl="0"/>
            <a:r>
              <a:rPr lang="ru-RU" b="1" dirty="0"/>
              <a:t>Художественная литература для детей (сказы П. П. Бажова)</a:t>
            </a:r>
          </a:p>
          <a:p>
            <a:pPr lvl="0"/>
            <a:r>
              <a:rPr lang="ru-RU" b="1" dirty="0"/>
              <a:t>Альбом «Русские богатыри» </a:t>
            </a:r>
          </a:p>
          <a:p>
            <a:pPr lvl="0"/>
            <a:r>
              <a:rPr lang="ru-RU" b="1" dirty="0"/>
              <a:t>Альбом «Наша Армия»</a:t>
            </a:r>
          </a:p>
          <a:p>
            <a:pPr lvl="0"/>
            <a:r>
              <a:rPr lang="ru-RU" b="1" dirty="0"/>
              <a:t>Альбом «Города – герои. Города воинской славы России»</a:t>
            </a:r>
          </a:p>
          <a:p>
            <a:pPr lvl="0"/>
            <a:r>
              <a:rPr lang="ru-RU" b="1" dirty="0"/>
              <a:t>Изделия из уральского камня </a:t>
            </a:r>
          </a:p>
          <a:p>
            <a:pPr lvl="0"/>
            <a:r>
              <a:rPr lang="ru-RU" b="1" dirty="0"/>
              <a:t>Глобус, карта мира, карта России, карта родного города.</a:t>
            </a:r>
          </a:p>
          <a:p>
            <a:pPr lvl="0"/>
            <a:r>
              <a:rPr lang="ru-RU" b="1" dirty="0"/>
              <a:t>Игрушки, изделия народных промыслов России</a:t>
            </a:r>
            <a:r>
              <a:rPr lang="ru-RU" b="1" dirty="0" smtClean="0"/>
              <a:t>.</a:t>
            </a:r>
          </a:p>
          <a:p>
            <a:pPr lvl="0"/>
            <a:r>
              <a:rPr lang="ru-RU" b="1" dirty="0" smtClean="0"/>
              <a:t>Игры </a:t>
            </a:r>
            <a:r>
              <a:rPr lang="ru-RU" b="1" dirty="0"/>
              <a:t>по направлению «Обеспечение безопасности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жизнедеятельности</a:t>
            </a:r>
            <a:r>
              <a:rPr lang="ru-RU" b="1" dirty="0"/>
              <a:t>» («Можно и нельзя», «Как себя вести?»,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«</a:t>
            </a:r>
            <a:r>
              <a:rPr lang="ru-RU" b="1" dirty="0"/>
              <a:t>За столом»).</a:t>
            </a:r>
          </a:p>
          <a:p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94503"/>
            <a:ext cx="2857884" cy="371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034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5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533" y="0"/>
            <a:ext cx="9352027" cy="70101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Музыкальный центр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196752"/>
            <a:ext cx="7164288" cy="439248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Музыкальные игрушки (балалайки, гармошки, пианино, лесенка). </a:t>
            </a:r>
          </a:p>
          <a:p>
            <a:r>
              <a:rPr lang="ru-RU" b="1" dirty="0"/>
              <a:t>Детские музыкальные инструменты (ксилофон, барабан, погремушки, бубен, маракасы, валдайские колокольчики). </a:t>
            </a:r>
          </a:p>
          <a:p>
            <a:r>
              <a:rPr lang="ru-RU" b="1" dirty="0"/>
              <a:t>«Поющие» игрушки. </a:t>
            </a:r>
          </a:p>
          <a:p>
            <a:r>
              <a:rPr lang="ru-RU" b="1" dirty="0"/>
              <a:t>Звучащие предметы-заместители. </a:t>
            </a:r>
          </a:p>
          <a:p>
            <a:r>
              <a:rPr lang="ru-RU" b="1" dirty="0"/>
              <a:t>Ложки, палочки, молоточки, кубики. </a:t>
            </a:r>
          </a:p>
          <a:p>
            <a:r>
              <a:rPr lang="ru-RU" b="1" dirty="0"/>
              <a:t>Музыкальный центр, диски с записью детских песенок, музыки для детей, «голосов природы». </a:t>
            </a:r>
          </a:p>
          <a:p>
            <a:r>
              <a:rPr lang="ru-RU" b="1" dirty="0"/>
              <a:t>Музыкально-дидактические игры («Спой песенку по картинке», «Отгадай, на чем играю», «Ритмические полоски»). </a:t>
            </a:r>
          </a:p>
          <a:p>
            <a:r>
              <a:rPr lang="ru-RU" b="1" dirty="0"/>
              <a:t>Портреты композиторов (П. Чайковский,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</a:t>
            </a:r>
            <a:r>
              <a:rPr lang="ru-RU" b="1" dirty="0"/>
              <a:t>. Шостакович, М. Глинка, Д. </a:t>
            </a:r>
            <a:r>
              <a:rPr lang="ru-RU" b="1" dirty="0" err="1"/>
              <a:t>Кабалевский</a:t>
            </a:r>
            <a:r>
              <a:rPr lang="ru-RU" b="1" dirty="0"/>
              <a:t> и др.).</a:t>
            </a:r>
          </a:p>
          <a:p>
            <a:endParaRPr lang="ru-RU" b="1" dirty="0"/>
          </a:p>
        </p:txBody>
      </p:sp>
      <p:pic>
        <p:nvPicPr>
          <p:cNvPr id="6" name="Рисунок 5" descr="C:\Users\Николай\Downloads\IMG-20241118-WA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764704"/>
            <a:ext cx="2332135" cy="6218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9986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1414</Words>
  <Application>Microsoft Office PowerPoint</Application>
  <PresentationFormat>Экран (4:3)</PresentationFormat>
  <Paragraphs>189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Учебно-материальная база в группе с тяжёлым нарушением речи</vt:lpstr>
      <vt:lpstr>Слайд 2</vt:lpstr>
      <vt:lpstr>Слайд 3</vt:lpstr>
      <vt:lpstr>Слайд 4</vt:lpstr>
      <vt:lpstr>Центр «Говори правильно»</vt:lpstr>
      <vt:lpstr> Центр математического развития </vt:lpstr>
      <vt:lpstr> Центр физического развития </vt:lpstr>
      <vt:lpstr>Центр «Растём патриотами»</vt:lpstr>
      <vt:lpstr>Музыкальный центр</vt:lpstr>
      <vt:lpstr>Центр «Наша библиотека»</vt:lpstr>
      <vt:lpstr>Центр сенсорного развития</vt:lpstr>
      <vt:lpstr>Зона отдыха и уединения</vt:lpstr>
      <vt:lpstr>Зона безопасности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Учебно-материальная база в группе</dc:title>
  <cp:lastModifiedBy>Николай</cp:lastModifiedBy>
  <cp:revision>55</cp:revision>
  <dcterms:modified xsi:type="dcterms:W3CDTF">2025-03-23T15:47:38Z</dcterms:modified>
</cp:coreProperties>
</file>