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4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3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51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0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4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2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4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0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8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7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6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614-5CD4-4323-828F-513F4E854E6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Консультация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для родителей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ДОУ №4 «Солнышко» группа №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2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«Незабудки»</a:t>
            </a:r>
            <a:r>
              <a:rPr lang="ru-RU" sz="4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/>
            </a:r>
            <a:br>
              <a:rPr lang="ru-RU" sz="4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Режим дня</a:t>
            </a:r>
            <a:r>
              <a:rPr lang="ru-RU" sz="4000" b="1" i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, </a:t>
            </a:r>
            <a:r>
              <a:rPr lang="ru-RU" sz="4000" b="1" i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 </a:t>
            </a: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его </a:t>
            </a: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значение в жизни и развитии </a:t>
            </a: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ребенка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295274"/>
            <a:ext cx="7766936" cy="85245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Подготовили воспитатели: Колмакова М.А, </a:t>
            </a:r>
            <a:r>
              <a:rPr lang="ru-RU" b="1" dirty="0" err="1" smtClean="0">
                <a:solidFill>
                  <a:schemeClr val="accent2"/>
                </a:solidFill>
              </a:rPr>
              <a:t>Надыршина</a:t>
            </a:r>
            <a:r>
              <a:rPr lang="ru-RU" b="1" dirty="0" smtClean="0">
                <a:solidFill>
                  <a:schemeClr val="accent2"/>
                </a:solidFill>
              </a:rPr>
              <a:t> В.А.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4"/>
            <a:ext cx="3854528" cy="592681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Для ребёнка </a:t>
            </a:r>
            <a:r>
              <a:rPr lang="ru-RU" sz="2400" b="1" dirty="0" smtClean="0"/>
              <a:t>второго</a:t>
            </a:r>
            <a:r>
              <a:rPr lang="ru-RU" sz="2400" b="1" dirty="0" smtClean="0"/>
              <a:t>  </a:t>
            </a:r>
            <a:r>
              <a:rPr lang="ru-RU" sz="2400" b="1" dirty="0" smtClean="0"/>
              <a:t>года жизни характерна высокая двигательная и познавательная активность. Малыш становится физически более вынослив. При этом иммунитет уже довольно неплохо защищает его. При этом он по-прежнему легко возбуждается и утомляется от однообразной деятельности..  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14" y="1070810"/>
            <a:ext cx="6312538" cy="418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93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799" y="224938"/>
            <a:ext cx="3854528" cy="676271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 протяжении </a:t>
            </a:r>
            <a:r>
              <a:rPr lang="ru-RU" sz="2000" b="1" dirty="0" smtClean="0"/>
              <a:t>2 года </a:t>
            </a:r>
            <a:r>
              <a:rPr lang="ru-RU" sz="2000" b="1" dirty="0" smtClean="0"/>
              <a:t>жизни происходят дальнейшие изменения в длительности активного бодрствования и сна детей. Активное бодрствование в этом возрасте составляет 6-6.5 часов. Общее время сна- 11.5-12 часов, из которых 10 часов- ночной сон и 2-2.5 дневной. Однако если ребёнок физически ослаблен, недавно переболел или быстро утомляется, время сна можно увеличить. Более продолжительный сон восстанавливает силы ребёнка после болезни, повышает его защитные возможности бережёт нервную систему.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514350"/>
            <a:ext cx="4145756" cy="552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20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743" y="0"/>
            <a:ext cx="3854528" cy="756085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Питание ребёнка </a:t>
            </a:r>
            <a:r>
              <a:rPr lang="ru-RU" sz="2000" b="1" dirty="0" smtClean="0"/>
              <a:t>2 года </a:t>
            </a:r>
            <a:r>
              <a:rPr lang="ru-RU" sz="2000" b="1" dirty="0" smtClean="0"/>
              <a:t>жизни становится всё более разнообразным. Режим дня для этого возраста предусматривает 4-разовое кормление. Во время еды нужно следить чтобы ребёнок не отвлекался, кушал аккуратно, учился пользоваться столовыми приборами, салфеткой, благодарил после еды. Практически все дети к этому возрасту могут съедать самостоятельно всю порцию. Важно формировать правильное уважительное отношение к еде. А вот кормление вопреки желанию ребёнка приводит к закреплению негативного отношения к ней.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0" y="86495"/>
            <a:ext cx="4925246" cy="369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71" y="3833200"/>
            <a:ext cx="3920771" cy="294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366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854528" cy="617247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Прогулки совершаются 2 раза в день, причём вечерняя прогулка особенно важна в связи с возрастающим к концу дня утомлением малыша. Его пребывание на свежем воздухе, смена обстановки, впечатлений положительно сказывается и на поведении. После вечерней прогулки ребёнок обычно быстрее засыпает, его сон более спокойный и продолжительный, что очень важно  и для нервной системы, и для здоровья в целом. Длительность каждой прогулки зимой-около 1.5часов, летом 2-2.5часов. Одежда должна быть достаточно свободной и удобной. Чтобы ребёнок мог активно двигаться.</a:t>
            </a:r>
            <a:endParaRPr lang="ru-RU" sz="1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10" y="8311"/>
            <a:ext cx="3502819" cy="467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34" y="3601164"/>
            <a:ext cx="3955298" cy="296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56" y="8311"/>
            <a:ext cx="3753854" cy="3753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986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59307"/>
            <a:ext cx="3854528" cy="644174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 режиме дня должно быть выделено время для закаливающих процедур. На 3 году жизни умения и навыки правильного поведения, которые сформировались у ребёнка, очень непрочны и, если нет постоянства в требовании взрослых. Ребёнок быстро всё забывает. При этом очень важно. Чтобы родители и старшие члены семьи не противоречили друг другу, выступали «единым фронтом» во время приучения малыша к режимным моментам. Разнобой требований ведёт  к разрушению устойчивых условных связей. Ребёнок не может приспособиться к меняющимся правилам и просьбам взрослых, становится капризным и агрессивным.</a:t>
            </a:r>
            <a:endParaRPr lang="ru-RU" sz="1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75" y="2078503"/>
            <a:ext cx="3411517" cy="454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92" y="168442"/>
            <a:ext cx="3546308" cy="472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48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6" y="4902958"/>
            <a:ext cx="8596667" cy="7506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3935" y="5628600"/>
            <a:ext cx="8596667" cy="6740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ЗА ВНИМАНИЕ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81"/>
            <a:ext cx="4062663" cy="304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183481"/>
            <a:ext cx="4303294" cy="322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22" y="1034716"/>
            <a:ext cx="2833436" cy="377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7277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417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Open Sans</vt:lpstr>
      <vt:lpstr>Trebuchet MS</vt:lpstr>
      <vt:lpstr>Wingdings 3</vt:lpstr>
      <vt:lpstr>Грань</vt:lpstr>
      <vt:lpstr> Консультация для родителей  ДОУ №4 «Солнышко» группа №2 «Незабудки» Режим дня,  его значение в жизни и развитии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ДОУ№ 4 «Солнышко» «Режим дня, его значение в жизни и развитии ребенка». Группа №2 «Незабудки»</dc:title>
  <dc:creator>user</dc:creator>
  <cp:lastModifiedBy>DNS</cp:lastModifiedBy>
  <cp:revision>38</cp:revision>
  <dcterms:created xsi:type="dcterms:W3CDTF">2017-12-02T14:49:22Z</dcterms:created>
  <dcterms:modified xsi:type="dcterms:W3CDTF">2022-04-07T10:20:44Z</dcterms:modified>
</cp:coreProperties>
</file>