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3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2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659E-8256-4C96-AD78-E9534EBF6397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117B55-453C-4B24-90B5-07E0DD61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185" y="0"/>
            <a:ext cx="1011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МАДОУ №4 «Солнышко»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1597" y="2705102"/>
            <a:ext cx="10617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/>
              <a:t>Тема самообразования </a:t>
            </a:r>
            <a:r>
              <a:rPr lang="ru-RU" sz="3200" i="1" dirty="0"/>
              <a:t>: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«</a:t>
            </a:r>
            <a:r>
              <a:rPr lang="ru-RU" sz="3200" i="1" dirty="0"/>
              <a:t>Развитие творческих способностей дошкольников </a:t>
            </a:r>
          </a:p>
          <a:p>
            <a:pPr algn="ctr"/>
            <a:r>
              <a:rPr lang="ru-RU" sz="3200" i="1" dirty="0"/>
              <a:t>средствами кукольного театра».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6400" y="541020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Колмакова М.А.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92062" y="6425866"/>
            <a:ext cx="305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Арамиль 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0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8693" y="3153379"/>
            <a:ext cx="43861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Инсценировка</a:t>
            </a:r>
          </a:p>
          <a:p>
            <a:r>
              <a:rPr lang="ru-RU" sz="4400" dirty="0"/>
              <a:t> сказки </a:t>
            </a:r>
          </a:p>
          <a:p>
            <a:r>
              <a:rPr lang="ru-RU" sz="4400" dirty="0" smtClean="0"/>
              <a:t>«Теремок»</a:t>
            </a:r>
          </a:p>
          <a:p>
            <a:r>
              <a:rPr lang="ru-RU" sz="4400" dirty="0" smtClean="0"/>
              <a:t>«Репка»</a:t>
            </a:r>
            <a:endParaRPr lang="ru-RU" sz="4400" dirty="0"/>
          </a:p>
          <a:p>
            <a:r>
              <a:rPr lang="ru-RU" sz="4400" dirty="0" smtClean="0"/>
              <a:t>«Волк и козлята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5" y="0"/>
            <a:ext cx="2653812" cy="353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7" y="2534137"/>
            <a:ext cx="2618642" cy="349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89" y="0"/>
            <a:ext cx="2385582" cy="318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87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" y="211015"/>
            <a:ext cx="3685443" cy="4913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1" y="3471984"/>
            <a:ext cx="4001477" cy="3001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70" y="130907"/>
            <a:ext cx="2505808" cy="3341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410308"/>
            <a:ext cx="7913077" cy="5934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32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23422" y="-540915"/>
            <a:ext cx="13149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i="1" dirty="0" smtClean="0"/>
          </a:p>
          <a:p>
            <a:pPr algn="ctr"/>
            <a:r>
              <a:rPr lang="ru-RU" sz="5400" i="1" dirty="0" smtClean="0"/>
              <a:t>Спасибо за внимание!</a:t>
            </a:r>
            <a:endParaRPr lang="ru-RU" sz="5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2" y="1430216"/>
            <a:ext cx="3751615" cy="2823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05" y="2842114"/>
            <a:ext cx="3033848" cy="359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98" y="1430216"/>
            <a:ext cx="4267648" cy="2845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6" y="2878742"/>
            <a:ext cx="2493452" cy="356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06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87400"/>
            <a:ext cx="924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Цели:</a:t>
            </a:r>
            <a:r>
              <a:rPr lang="ru-RU" dirty="0"/>
              <a:t> создать максимально благоприятные условия для развития творческих</a:t>
            </a:r>
          </a:p>
          <a:p>
            <a:r>
              <a:rPr lang="ru-RU" dirty="0"/>
              <a:t> способностей детей.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197100"/>
            <a:ext cx="95253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Задачи:</a:t>
            </a:r>
          </a:p>
          <a:p>
            <a:r>
              <a:rPr lang="ru-RU" dirty="0"/>
              <a:t>- поддерживать у детей интерес к театрально-игровой деятельности, </a:t>
            </a:r>
          </a:p>
          <a:p>
            <a:r>
              <a:rPr lang="ru-RU" dirty="0"/>
              <a:t>поощряя их участие в ней;</a:t>
            </a:r>
          </a:p>
          <a:p>
            <a:endParaRPr lang="ru-RU" dirty="0"/>
          </a:p>
          <a:p>
            <a:r>
              <a:rPr lang="ru-RU" dirty="0"/>
              <a:t>-вести детей к пониманию эмоционального состояния других людей и живых существ </a:t>
            </a:r>
          </a:p>
          <a:p>
            <a:r>
              <a:rPr lang="ru-RU" dirty="0"/>
              <a:t>и развивать умение выразить свое, учить передавать мимикой , позой, жестом </a:t>
            </a:r>
          </a:p>
          <a:p>
            <a:r>
              <a:rPr lang="ru-RU" dirty="0"/>
              <a:t>некоторые эмоциональные состояния;</a:t>
            </a:r>
          </a:p>
          <a:p>
            <a:endParaRPr lang="ru-RU" dirty="0"/>
          </a:p>
          <a:p>
            <a:r>
              <a:rPr lang="ru-RU" dirty="0"/>
              <a:t>-развивать способность удерживать в памяти и воспроизводить последовательность</a:t>
            </a:r>
          </a:p>
          <a:p>
            <a:r>
              <a:rPr lang="ru-RU" dirty="0"/>
              <a:t>событий в знакомых произведениях;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сформировать у детей коммуникативные качества и партнерские отношения: учить</a:t>
            </a:r>
          </a:p>
          <a:p>
            <a:r>
              <a:rPr lang="ru-RU" dirty="0"/>
              <a:t>соотносить свои интересы и желания с интересами других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39626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279399"/>
            <a:ext cx="10421816" cy="1338385"/>
          </a:xfrm>
        </p:spPr>
        <p:txBody>
          <a:bodyPr/>
          <a:lstStyle/>
          <a:p>
            <a:r>
              <a:rPr lang="ru-RU" dirty="0" smtClean="0"/>
              <a:t>Настольный театр «Колобок», «Курочка ряба»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628">
            <a:off x="1714593" y="1557647"/>
            <a:ext cx="3094022" cy="4125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17" y="110271"/>
            <a:ext cx="12126745" cy="4274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Пальчиковый театр «Теремок», «Колобок», «Репка».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" y="1082064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94" y="2501584"/>
            <a:ext cx="2909390" cy="3879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84" y="1141228"/>
            <a:ext cx="2822331" cy="3763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115" y="2576005"/>
            <a:ext cx="2853575" cy="3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4" y="467914"/>
            <a:ext cx="8596668" cy="1320800"/>
          </a:xfrm>
        </p:spPr>
        <p:txBody>
          <a:bodyPr/>
          <a:lstStyle/>
          <a:p>
            <a:r>
              <a:rPr lang="ru-RU" dirty="0" smtClean="0"/>
              <a:t>Работа над звукопроизношением </a:t>
            </a:r>
            <a:br>
              <a:rPr lang="ru-RU" dirty="0" smtClean="0"/>
            </a:br>
            <a:r>
              <a:rPr lang="ru-RU" dirty="0" smtClean="0"/>
              <a:t>« Имитация животных»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0" y="1788714"/>
            <a:ext cx="3332209" cy="444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41" y="2160983"/>
            <a:ext cx="3202056" cy="4269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09" y="1359877"/>
            <a:ext cx="2946587" cy="3928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2458545"/>
            <a:ext cx="3123745" cy="416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8" y="257909"/>
            <a:ext cx="3112477" cy="4149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85" y="2458546"/>
            <a:ext cx="3123746" cy="416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67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Сюжетно- ролевая игра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i="1" dirty="0"/>
              <a:t>« </a:t>
            </a:r>
            <a:r>
              <a:rPr lang="ru-RU" sz="4400" i="1" dirty="0" smtClean="0"/>
              <a:t>Курочка </a:t>
            </a:r>
            <a:r>
              <a:rPr lang="ru-RU" sz="4400" i="1" dirty="0"/>
              <a:t>и </a:t>
            </a:r>
            <a:r>
              <a:rPr lang="ru-RU" sz="4400" i="1" dirty="0" smtClean="0"/>
              <a:t>цыплята»</a:t>
            </a:r>
            <a:endParaRPr lang="ru-RU" sz="44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596412"/>
            <a:ext cx="4145756" cy="5527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97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85" y="0"/>
            <a:ext cx="9180217" cy="1930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Сказка по картинкам « Три медведя», «колобок», «Курочка ряба».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02" y="1522082"/>
            <a:ext cx="3495843" cy="466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1" y="1522082"/>
            <a:ext cx="3523058" cy="469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02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2401" y="164124"/>
            <a:ext cx="10972800" cy="9261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64123"/>
            <a:ext cx="2743198" cy="365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58464"/>
            <a:ext cx="2722959" cy="363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8" y="164123"/>
            <a:ext cx="2866292" cy="382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29" y="2919046"/>
            <a:ext cx="2866292" cy="382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</TotalTime>
  <Words>186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Настольный театр «Колобок», «Курочка ряба»</vt:lpstr>
      <vt:lpstr>Пальчиковый театр «Теремок», «Колобок», «Репка».</vt:lpstr>
      <vt:lpstr>Работа над звукопроизношением  « Имитация животных»</vt:lpstr>
      <vt:lpstr>Презентация PowerPoint</vt:lpstr>
      <vt:lpstr>Сюжетно- ролевая игра</vt:lpstr>
      <vt:lpstr>Сказка по картинкам « Три медведя», «колобок», «Курочка ряба».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Нарн Заведующая</dc:creator>
  <cp:lastModifiedBy>DNS</cp:lastModifiedBy>
  <cp:revision>102</cp:revision>
  <dcterms:created xsi:type="dcterms:W3CDTF">2017-04-20T10:28:37Z</dcterms:created>
  <dcterms:modified xsi:type="dcterms:W3CDTF">2020-05-19T18:08:15Z</dcterms:modified>
</cp:coreProperties>
</file>