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04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5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239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5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226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30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81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00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69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8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12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38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54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29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59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4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2659E-8256-4C96-AD78-E9534EBF6397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F117B55-453C-4B24-90B5-07E0DD61B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71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0185" y="0"/>
            <a:ext cx="10117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МАДОУ №4 «Солнышко»      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81597" y="2705102"/>
            <a:ext cx="1061701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/>
              <a:t>Тема самообразования </a:t>
            </a:r>
            <a:r>
              <a:rPr lang="ru-RU" sz="3200" i="1" dirty="0"/>
              <a:t>: </a:t>
            </a:r>
            <a:endParaRPr lang="ru-RU" sz="3200" i="1" dirty="0" smtClean="0"/>
          </a:p>
          <a:p>
            <a:pPr algn="ctr"/>
            <a:r>
              <a:rPr lang="ru-RU" sz="3200" i="1" dirty="0" smtClean="0"/>
              <a:t>«</a:t>
            </a:r>
            <a:r>
              <a:rPr lang="ru-RU" sz="3200" i="1" dirty="0"/>
              <a:t>Развитие творческих способностей дошкольников </a:t>
            </a:r>
          </a:p>
          <a:p>
            <a:pPr algn="ctr"/>
            <a:r>
              <a:rPr lang="ru-RU" sz="3200" i="1" dirty="0"/>
              <a:t>средствами кукольного театра».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26400" y="5410200"/>
            <a:ext cx="3284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Выполнила: Колмакова М.А.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92062" y="6425866"/>
            <a:ext cx="3058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Арамиль 2020г.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01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28693" y="3153379"/>
            <a:ext cx="4386137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/>
              <a:t>Инсценировка</a:t>
            </a:r>
          </a:p>
          <a:p>
            <a:r>
              <a:rPr lang="ru-RU" sz="4400" dirty="0"/>
              <a:t> сказки </a:t>
            </a:r>
          </a:p>
          <a:p>
            <a:r>
              <a:rPr lang="ru-RU" sz="4400" dirty="0" smtClean="0"/>
              <a:t>«Теремок»</a:t>
            </a:r>
          </a:p>
          <a:p>
            <a:r>
              <a:rPr lang="ru-RU" sz="4400" dirty="0" smtClean="0"/>
              <a:t>«Репка»</a:t>
            </a:r>
            <a:endParaRPr lang="ru-RU" sz="4400" dirty="0"/>
          </a:p>
          <a:p>
            <a:r>
              <a:rPr lang="ru-RU" sz="4400" dirty="0" smtClean="0"/>
              <a:t>«Волк и козлята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35" y="0"/>
            <a:ext cx="2653812" cy="3538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047" y="2534137"/>
            <a:ext cx="2618642" cy="34915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689" y="0"/>
            <a:ext cx="2385582" cy="3180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1872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26" y="211015"/>
            <a:ext cx="3685443" cy="49139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1" y="3471984"/>
            <a:ext cx="4001477" cy="30011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170" y="130907"/>
            <a:ext cx="2505808" cy="33410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47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846" y="410308"/>
            <a:ext cx="7913077" cy="59348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5326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223422" y="-540915"/>
            <a:ext cx="131493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i="1" dirty="0" smtClean="0"/>
          </a:p>
          <a:p>
            <a:pPr algn="ctr"/>
            <a:r>
              <a:rPr lang="ru-RU" sz="5400" i="1" dirty="0" smtClean="0"/>
              <a:t>Спасибо за внимание!</a:t>
            </a:r>
            <a:endParaRPr lang="ru-RU" sz="5400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52" y="1430216"/>
            <a:ext cx="3751615" cy="28237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905" y="2842114"/>
            <a:ext cx="3033848" cy="35972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198" y="1430216"/>
            <a:ext cx="4267648" cy="28450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846" y="2878742"/>
            <a:ext cx="2493452" cy="3560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5064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787400"/>
            <a:ext cx="9246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Цели:</a:t>
            </a:r>
            <a:r>
              <a:rPr lang="ru-RU" dirty="0"/>
              <a:t> создать максимально благоприятные условия для развития творческих</a:t>
            </a:r>
          </a:p>
          <a:p>
            <a:r>
              <a:rPr lang="ru-RU" dirty="0"/>
              <a:t> способностей детей.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2197100"/>
            <a:ext cx="952536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Задачи:</a:t>
            </a:r>
          </a:p>
          <a:p>
            <a:r>
              <a:rPr lang="ru-RU" dirty="0"/>
              <a:t>- поддерживать у детей интерес к театрально-игровой деятельности, </a:t>
            </a:r>
          </a:p>
          <a:p>
            <a:r>
              <a:rPr lang="ru-RU" dirty="0"/>
              <a:t>поощряя их участие в ней;</a:t>
            </a:r>
          </a:p>
          <a:p>
            <a:endParaRPr lang="ru-RU" dirty="0"/>
          </a:p>
          <a:p>
            <a:r>
              <a:rPr lang="ru-RU" dirty="0"/>
              <a:t>-вести детей к пониманию эмоционального состояния других людей и живых существ </a:t>
            </a:r>
          </a:p>
          <a:p>
            <a:r>
              <a:rPr lang="ru-RU" dirty="0"/>
              <a:t>и развивать умение выразить свое, учить передавать мимикой , позой, жестом </a:t>
            </a:r>
          </a:p>
          <a:p>
            <a:r>
              <a:rPr lang="ru-RU" dirty="0"/>
              <a:t>некоторые эмоциональные состояния;</a:t>
            </a:r>
          </a:p>
          <a:p>
            <a:endParaRPr lang="ru-RU" dirty="0"/>
          </a:p>
          <a:p>
            <a:r>
              <a:rPr lang="ru-RU" dirty="0"/>
              <a:t>-развивать способность удерживать в памяти и воспроизводить последовательность</a:t>
            </a:r>
          </a:p>
          <a:p>
            <a:r>
              <a:rPr lang="ru-RU" dirty="0"/>
              <a:t>событий в знакомых произведениях;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сформировать у детей коммуникативные качества и партнерские отношения: учить</a:t>
            </a:r>
          </a:p>
          <a:p>
            <a:r>
              <a:rPr lang="ru-RU" dirty="0"/>
              <a:t>соотносить свои интересы и желания с интересами других детей.</a:t>
            </a:r>
          </a:p>
        </p:txBody>
      </p:sp>
    </p:spTree>
    <p:extLst>
      <p:ext uri="{BB962C8B-B14F-4D97-AF65-F5344CB8AC3E}">
        <p14:creationId xmlns:p14="http://schemas.microsoft.com/office/powerpoint/2010/main" val="396263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846" y="279399"/>
            <a:ext cx="10421816" cy="1338385"/>
          </a:xfrm>
        </p:spPr>
        <p:txBody>
          <a:bodyPr/>
          <a:lstStyle/>
          <a:p>
            <a:r>
              <a:rPr lang="ru-RU" dirty="0" smtClean="0"/>
              <a:t>Настольный театр «Колобок», «Курочка ряба»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3628">
            <a:off x="1714593" y="1557647"/>
            <a:ext cx="3094022" cy="41253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19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317" y="110271"/>
            <a:ext cx="12126745" cy="427416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Пальчиковый театр «Теремок», «Колобок», «Репка».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73" y="1082064"/>
            <a:ext cx="2911077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394" y="2501584"/>
            <a:ext cx="2909390" cy="38791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784" y="1141228"/>
            <a:ext cx="2822331" cy="37631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115" y="2576005"/>
            <a:ext cx="2853575" cy="380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03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0134" y="467914"/>
            <a:ext cx="8596668" cy="1320800"/>
          </a:xfrm>
        </p:spPr>
        <p:txBody>
          <a:bodyPr/>
          <a:lstStyle/>
          <a:p>
            <a:r>
              <a:rPr lang="ru-RU" dirty="0" smtClean="0"/>
              <a:t>Работа над звукопроизношением </a:t>
            </a:r>
            <a:br>
              <a:rPr lang="ru-RU" dirty="0" smtClean="0"/>
            </a:br>
            <a:r>
              <a:rPr lang="ru-RU" dirty="0" smtClean="0"/>
              <a:t>« Имитация животных»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30" y="1788714"/>
            <a:ext cx="3332209" cy="44429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441" y="2160983"/>
            <a:ext cx="3202056" cy="4269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809" y="1359877"/>
            <a:ext cx="2946587" cy="39287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66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1" y="2458545"/>
            <a:ext cx="3123745" cy="41649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008" y="257909"/>
            <a:ext cx="3112477" cy="41499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485" y="2458546"/>
            <a:ext cx="3123746" cy="41649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1674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Сюжетно- ролевая игра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4400" i="1" dirty="0"/>
              <a:t>« </a:t>
            </a:r>
            <a:r>
              <a:rPr lang="ru-RU" sz="4400" i="1" dirty="0" smtClean="0"/>
              <a:t>Курочка </a:t>
            </a:r>
            <a:r>
              <a:rPr lang="ru-RU" sz="4400" i="1" dirty="0"/>
              <a:t>и </a:t>
            </a:r>
            <a:r>
              <a:rPr lang="ru-RU" sz="4400" i="1" dirty="0" smtClean="0"/>
              <a:t>цыплята»</a:t>
            </a:r>
            <a:endParaRPr lang="ru-RU" sz="4400" i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862" y="596412"/>
            <a:ext cx="4145756" cy="55276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1977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785" y="0"/>
            <a:ext cx="9180217" cy="19304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Сказка по картинкам « Три медведя», «колобок», «Курочка ряба».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802" y="1522082"/>
            <a:ext cx="3495843" cy="4661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01" y="1522082"/>
            <a:ext cx="3523058" cy="4697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3025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52401" y="164124"/>
            <a:ext cx="10972800" cy="92612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164123"/>
            <a:ext cx="2743198" cy="3657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758464"/>
            <a:ext cx="2722959" cy="3630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98" y="164123"/>
            <a:ext cx="2866292" cy="3821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329" y="2919046"/>
            <a:ext cx="2866292" cy="3821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26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195</TotalTime>
  <Words>186</Words>
  <Application>Microsoft Office PowerPoint</Application>
  <PresentationFormat>Широкоэкранный</PresentationFormat>
  <Paragraphs>34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Грань</vt:lpstr>
      <vt:lpstr>Презентация PowerPoint</vt:lpstr>
      <vt:lpstr>Презентация PowerPoint</vt:lpstr>
      <vt:lpstr>Настольный театр «Колобок», «Курочка ряба»</vt:lpstr>
      <vt:lpstr>Пальчиковый театр «Теремок», «Колобок», «Репка».</vt:lpstr>
      <vt:lpstr>Работа над звукопроизношением  « Имитация животных»</vt:lpstr>
      <vt:lpstr>Презентация PowerPoint</vt:lpstr>
      <vt:lpstr>Сюжетно- ролевая игра</vt:lpstr>
      <vt:lpstr>Сказка по картинкам « Три медведя», «колобок», «Курочка ряба».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Нарн Заведующая</dc:creator>
  <cp:lastModifiedBy>DNS</cp:lastModifiedBy>
  <cp:revision>102</cp:revision>
  <dcterms:created xsi:type="dcterms:W3CDTF">2017-04-20T10:28:37Z</dcterms:created>
  <dcterms:modified xsi:type="dcterms:W3CDTF">2020-05-19T18:08:15Z</dcterms:modified>
</cp:coreProperties>
</file>